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65AD9-6E22-7B1E-7758-EEF51FE90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03FB93-986F-986F-A5E8-E7EDEBFD0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12BE2-2737-BAA5-6064-12EF3E83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6F8EC-4AC5-471D-D256-0F16477F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59FA2-D936-ACCB-9EE1-B03E8309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06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91002-B7EB-0295-3929-A6E01FBE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229EBA-8101-8854-7E6D-36E1B364E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A2668-1BB1-F164-9571-E86F30F1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9BB40-12F3-25E9-0178-79D8E35C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10EF6-B859-9173-8935-ED0DB0A3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8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E81652-B153-A22A-2086-6C5F1F6C3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9619CA-09CB-E5F3-8029-AA1FD2128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62261-6E80-FB9D-953F-7126A369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034D4-33E0-61E8-137B-A5B9EF0E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D0DCA-BE4B-394B-1A28-CD8B6F7D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30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45E62-5829-9CDB-5027-64764AD1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97AFA-E98F-1F7B-19CE-037EACD52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F0961-CA9C-7AFB-F0CA-3E7737D2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CCA4B-BB51-BE89-47CB-AB33801E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10C16-00CD-3678-0171-9BE05D8A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9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D6883-3C39-B49F-4EB9-9D3FAB9A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99A53-8D57-430B-3392-11D760ED5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8B020-C0A7-5E60-F1C3-CD517C2A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25FC5-89DC-563F-E99A-D5E525D3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2ECDF-67BC-CBAE-1AA8-42F38D7E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6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2017E-FD5A-1368-1C7B-0236CE5D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07EE8-E313-7776-ACB0-491468869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AADBFE-3F22-FEE0-64C9-5BAAE15C7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B42FC-CD1C-B7DD-8BD2-F76DB77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6BD92E-9572-DEA4-9019-0BC38A87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8563C-7832-67F7-B147-60E77161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8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C89E7-E25A-A8E2-A03D-C83524CF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2FF708-FC3B-9C91-E98E-9063CB486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6485F-19FC-D40D-1E95-51B8EA0AB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86B6AE-4769-DC77-77A0-216A68E9C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58E509-ED48-EBA3-5C82-D84664FF6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9B522A-BC4D-5560-171D-84FD9086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503654-E98F-9036-384A-6C2F2DB3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E5C035-79F4-B392-4CA1-7AF18265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2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ED12-1808-C02B-7572-C6B103AC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BDB445-8A1A-9257-9A6B-2A11304E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F2A755-DA78-9BE7-F072-F9C78B7D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F8FE7C-336B-F2AF-7EF8-E9C411AF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30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1EEDB1-B409-4394-9956-B6EAA963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9EE2A-0404-1CAD-9E12-1BFA060C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82CC1C-DAD8-0ED8-DAE6-D01B518F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25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1D6CF-A10D-C7F6-6CAA-8A007D5E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5B1B5-2414-65E8-159B-B00DC0B4E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4122E-14CE-9B47-CC83-91F831106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F5D69-8267-1C7E-18F9-D59F4727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3E37C-639B-2B0A-74AF-2BF40271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A4E33B-DAC9-4792-092F-F1780326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0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4FC9F-8259-BFC5-C946-8F823C81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D486F0-CA63-8FFB-FDC7-5C1F58C25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C51F82-129E-AC1C-A1AA-64FFA4AFB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91A7C7-4B92-6289-3AD6-416E5CF8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2A7349-E4AF-1397-B4C5-590004FF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95AFD-53B8-AB7C-FAD7-6AA83F29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413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080C89-5330-9C4D-4165-FD5A84B5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6DB44-49A2-344E-AA37-052EB389E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55D16-FA03-4044-DC4A-56A36C5A6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8AA9B-53C4-C5D2-D398-1670199CC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3E2F2-110A-61EA-2457-480A2D410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362" name="Picture 2" descr="12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5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1264.你愿人怎样待</dc:title>
  <dc:creator>Yihao Zhuo</dc:creator>
  <cp:lastModifiedBy>Yihao Zhuo</cp:lastModifiedBy>
  <cp:revision>1</cp:revision>
  <dcterms:created xsi:type="dcterms:W3CDTF">2024-03-10T22:25:06Z</dcterms:created>
  <dcterms:modified xsi:type="dcterms:W3CDTF">2024-03-10T22:25:07Z</dcterms:modified>
  <dc:description>
1264你愿人怎样待你
你愿人怎样对待你你就要怎样对待人
耶稣曾经吩咐说：要爱邻会像自己
你愿人怎样对待你你就要怎样对待人
耶稣曾经吩咐说要爱邻舍像自己</dc:description>
  <dc:subject>
1264nyrzydn
nyrzyddnnjyzyddr
yscjffs：yalhxzj
nyrzyddnnjyzyddr
yscjffsyalsxzj</dc:subject>
  <cp:version>1.1</cp:version>
  <dc:language>zh-CN</dc:language>
  <cp:keywords>投影</cp:keywords>
  <cp:category>投影</cp:category>
  <cp:contentStatus>索引完成</cp:contentStatus>
</cp:coreProperties>
</file>