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5187-22D0-3231-E7C5-1E968DDD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BE865-A01A-27FC-408E-7EC02F7F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D3BE8-611E-D617-D585-60754EA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AB7E-4A84-C46C-06BB-171DB538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ABAE7-8640-AAFC-B83F-FABDA9B1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F0D9-BD9B-BDA6-5A55-FDAB1744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7E699-AC6D-4E0E-EDDD-430867B8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D8FC-AC0D-E333-9278-0C538252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CBBB7-B6FA-517D-8584-9394BC3E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F861-D267-5250-4573-0AD40924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1FDF3-E813-4FF0-5DDF-38249B8E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2424D-EC37-A093-D011-EB59B6BF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C3F41-1A6F-A132-163F-EB1467F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36071-9A43-BDF1-13AE-37D50F78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61249-7EAE-7A79-8E32-459B469F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1068-8E8B-F011-EEA0-A922BCAF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F3FF8-048C-5D40-4ABE-2CA9DBFA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4EB7F-2E62-2D0D-7763-E364673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1598F-C1F9-0DCB-B1A6-44777CF9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1F09-8DEA-C519-D86E-9193E52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1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BCB1-6132-6332-67F4-A744FD7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11EF3-AFAB-EDD2-D33A-C816B8DE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0F072-C76E-E4D7-7E73-CE538339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54591-D7BB-4B81-3729-3E0CA32C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74C0C-2DB9-52FC-C412-B376895F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268C-415A-A41B-E272-0D820DF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66746-C44D-A466-5EB8-8CD93226E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41716-74E4-89FE-D761-51C61EE7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C11D4-B044-49FC-FBE0-BD689069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5B65F-14A4-F364-1E7E-9B49E45E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42285-C4B4-66D8-8EAA-4498BD8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3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45DF-7A9B-4567-FDD5-5669D061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FA39-B4E0-48FF-2C16-58DCC41D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C1C1D-C6BD-48CD-DEDD-8CAFF581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DB2F50-FEC2-AB6D-13F1-7C9991F1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B9E98-2A3B-B8C5-BA0A-1F42CBFBC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963BA-EAC2-8D2D-6205-3E9DE949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269C39-CC37-5FF6-31E1-7D5CAE34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B058C-5689-8FC1-DEF9-CCFA795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3473-993B-D659-BA67-166E2BC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562D17-1164-DB9D-6D50-AF0660F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6871D-2922-5AFD-059C-535DDCA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EFB00-F4F1-7756-27EB-C0AB771E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9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9A4BA-95AF-2D84-6576-D7D33F9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46862E-F03C-E6E8-8296-15C1834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DA9EB-F733-C763-7BC4-DC57454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90EE-7EFB-8BC9-70F1-EAFAC734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AA0AF-BF62-5A16-0D73-C29DC391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1306-C2F0-1EA9-4794-7CBE4FED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5471B-2570-B053-4F26-2DF882E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CA1BE-246D-E286-52D3-BDA6B3EE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B6426-3330-2F02-C86A-F12BF25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6505-85BF-C03C-C008-8D95E31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56C59B-209E-1AA8-03DC-01BE7672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BCAC4-4304-52D9-FF03-01EAB7B2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C9D4F-AA2F-2EE5-F5B7-050B5EB3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6DEFC-079A-D85E-7AB8-30CD8B8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7B72C-BDB7-839B-2C90-49CBCD5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693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BF274-0E28-212C-0DA1-CB27867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ABF4E-1E3F-D56E-D916-21BD5003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61C7A-8990-7914-5010-005AEEF7B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B260-4384-3E9F-792C-F8101205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06257-87B8-7AE9-4B7C-F8EDC16D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386" name="Picture 2" descr="1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1265.《睡梦乡》主</dc:title>
  <dc:creator>Yihao Zhuo</dc:creator>
  <cp:lastModifiedBy>Yihao Zhuo</cp:lastModifiedBy>
  <cp:revision>1</cp:revision>
  <dcterms:created xsi:type="dcterms:W3CDTF">2024-03-10T22:25:11Z</dcterms:created>
  <dcterms:modified xsi:type="dcterms:W3CDTF">2024-03-10T22:25:11Z</dcterms:modified>
  <dc:description>
1265《睡梦乡》主题曲
来来来呀小朋友快乐时光来享受
姐姐为你说故事哟快来快来小朋友
来来来呀一起来我们是主的好小孩
要听姐姐说故事哟快来快来快来快来小朋友</dc:description>
  <dc:subject>
1265《smx》ztq
lllyxpyklsglxs
jjwnsgsyklklxpy
lllyyqlwmszdhxh
ytjjsgsyklklklklxpy</dc:subject>
  <cp:version>1.1</cp:version>
  <dc:language>zh-CN</dc:language>
  <cp:keywords>投影</cp:keywords>
  <cp:category>投影</cp:category>
  <cp:contentStatus>索引完成</cp:contentStatus>
</cp:coreProperties>
</file>