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01586-FA85-88F0-4C35-A6FC591F1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35CDF-C2C0-FD33-FA90-BC62FBE27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9ED58-9CD8-C231-6564-86C409D3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BD524-3840-2EAE-A71B-DF1F7ADB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D6C00-A842-2CCF-7F01-C972A13B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5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A3E4A-B906-3374-AED0-BBBB7759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5DF17F-6EAC-FBF4-DD60-2DE208BAD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A809-72F3-C2D4-954B-E8D7EC5C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66531-9700-8F42-AB35-9C429447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57C2A-149B-80B8-E2D9-7542DB94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0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0ED9F1-FA0D-F032-0F33-EC763637B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A6503-4039-EB9E-359D-5EC573566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73105-9FE4-964A-EF4D-D410D989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49F8A-F417-4306-8AE5-64ACF3E4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9F01B-17FE-02FD-3461-3683E6C1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7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DAC9D-D5EA-1567-B417-A5C28449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0A367-ED5A-6029-159B-1FDC4098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050D6-DE5C-EA5D-FAFD-8AB17368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2A5C0-1C8D-EA84-5DDF-F9D4F887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38CA0-380E-4E80-E4D9-D95A88E2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4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5D3F6-55C5-D0DA-F884-D8005BE7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CAABA-83B7-BFAA-E637-D8C97B631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B6D0E-19BB-8A60-9335-C56A0F6D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BBA47-87F9-8C24-79A3-19E1BE6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D8267-7B9C-F7E8-54D0-6FDE5C1B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3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0FD1D-FEB0-1917-B01E-84DC0FBD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01867-0A9B-E2D6-CA64-940855CFC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E25532-EA2E-C9C3-71B5-56BA402F9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15D824-9544-AB14-0A75-E5538D15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E432D-8D9D-4F1B-E033-B463B950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B9144-1021-34A9-0206-72CBCB77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3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AA27B-553F-94C7-6952-D9BB939A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5F3D4-FE53-7984-3C30-CC1FAA94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D658AA-EB11-6F4B-19A7-45126BF9E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39EB53-A0DC-8CA7-4DAD-A5C42A14B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F5F1DB-6B1C-4E4C-CB72-A7E9882AF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EA3BA9-96B5-A6C3-2B0F-681FECE7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A22D05-CD82-CDB9-137C-910AE213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90C092-DD5C-E331-182D-687ECE0B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9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476D0-731F-7268-67C4-B1EFBD2B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ED7DDA-5186-08DE-DB01-A7A2BDA5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6E0031-8597-CB3D-8390-84F35A98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DD9996-0C3C-D43E-3583-35B98EE2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1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00318E-B529-CA5A-8EB1-F9369063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48594A-B9F2-48E5-D71C-B1A0E80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FA7E6-DED2-0022-DB4B-2B6D7087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1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19773-B060-7B4D-C6DF-AD8F54E2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D91D9-C04F-CEAC-1F3D-3AA3602FA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3B7EE5-0726-7C67-2CC8-8FCDE770A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BD74B-7F08-1E26-FE5F-69F9980D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68C8D-C4F8-4EA6-E68F-BF66EBC6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2280F-78D3-2700-7DDD-B12267E6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6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EEC21-EAA4-FE06-02FC-801DF2E8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78C313-233C-BA2A-1D14-C9247B21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1F35B-A70B-3C89-80C9-DFBE8937F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CD7E7-2CD3-3D83-10AD-8609929B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C711D-3ED0-9D29-FA15-50AFD42C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C4A91-349F-70A6-9D9C-CDED27A1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066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B65128-9840-1580-9B3F-22BBE6E7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53302-B859-E930-F548-C8CF7D9DF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A11EF-0B10-73AB-668C-BE3947895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98ED-F7BD-4119-99B3-993F49C741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DE554-EB42-9861-58F4-0BB66819E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95806-8DBD-22B3-646C-DFFE7E683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97B0A-31A1-4584-8B7C-6A5589E7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2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7410" name="Picture 2" descr="12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1266.全献给主</dc:title>
  <dc:creator>Yihao Zhuo</dc:creator>
  <cp:lastModifiedBy>Yihao Zhuo</cp:lastModifiedBy>
  <cp:revision>1</cp:revision>
  <dcterms:created xsi:type="dcterms:W3CDTF">2024-03-10T22:25:15Z</dcterms:created>
  <dcterms:modified xsi:type="dcterms:W3CDTF">2024-03-10T22:25:15Z</dcterms:modified>
  <dc:description>
1266全献给主
两只小限常望天边，两只小耳爱听主言两只小足忙
奔天路两只小手行善不止小小舌头常说主恩
小小心灵爱主爱人，小小歌喉歌唱主爱小小身体全
献给主眼耳手足全献给主舌头心灵全献给主，
我的身体全献给主，传扬歌颂主到永远</dc:description>
  <dc:subject>
1266qxgz
lzxxcwtb，lzxeatzylzxzm
btllzxsxsbzxxstcsze
xxxlazar，xxghgczaxxstq
xgzyeszqxgzstxlqxgz，
wdstqxgz，cygszdyy</dc:subject>
  <cp:version>1.1</cp:version>
  <dc:language>zh-CN</dc:language>
  <cp:keywords>投影</cp:keywords>
  <cp:category>投影</cp:category>
  <cp:contentStatus>索引完成</cp:contentStatus>
</cp:coreProperties>
</file>