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19F2C-E017-971A-6A14-F4CA456D3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DDF978-4F69-5B60-EB58-510C2DBDD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2EC44-2658-2451-7022-80FDA3CB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92FA-5F4B-4AE7-80D8-266D25BC9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C2DB6-15BF-131D-CBA6-92DEEA63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B8146-8C4C-10E7-1963-D1F56192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7DD-6B79-42BB-85E0-A8C5E32A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4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71FD9-E899-DC59-2BD7-8F9B4B8F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E0870E-AC25-C74F-1B85-3082108E2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8E3A6-9304-B093-58A3-49333527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92FA-5F4B-4AE7-80D8-266D25BC9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F06CF-445C-F745-4F2D-A9E66BD0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91ED2-21F5-575E-9FFE-8CE0ED03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7DD-6B79-42BB-85E0-A8C5E32A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06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EFE07A-DDF7-C22D-7DAE-980FFAE81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EECB67-BDF9-33E6-0061-C2F55B46E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FE7B7-9189-8508-8125-3F8F218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92FA-5F4B-4AE7-80D8-266D25BC9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971F5-6303-0978-28EC-422D40A5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13AFF-A025-C4E1-E25A-569047B8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7DD-6B79-42BB-85E0-A8C5E32A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8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52AF8-ACB5-DAB7-3409-525B6DD6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BFB7B-69F7-A9A3-F46A-1FBDF7620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FFAE7-BC5C-4E17-4862-79518426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92FA-5F4B-4AE7-80D8-266D25BC9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25766-BE65-1254-0ECA-6E387012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297E6-F004-60D3-4E83-BC00615F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7DD-6B79-42BB-85E0-A8C5E32A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64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407A0-AFD6-7B1D-F309-1F86D003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9DAC62-B409-0532-FB58-AF450E769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A10AE-4A83-59B3-6453-64ED99FC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92FA-5F4B-4AE7-80D8-266D25BC9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399A0-10AC-0B1D-7537-2879229C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08D6D-890B-7157-0D16-5A307825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7DD-6B79-42BB-85E0-A8C5E32A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99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0617-E935-1A38-2BF9-3A8FDB19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0ABB8-C488-52D2-049C-C60C45F00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877900-0DEF-E853-6634-8189AE8D2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9301E-9218-BB09-0129-C1C44142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92FA-5F4B-4AE7-80D8-266D25BC9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A6D08-F0A2-D7E1-B43B-61243738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C3699A-F7BC-2D0B-60F2-66CA72A3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7DD-6B79-42BB-85E0-A8C5E32A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39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314F7-7B5A-EA55-0129-E3DC7A01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2DC242-0824-FD8A-A5E4-1B1D8FA5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703690-3AB5-A616-CF87-E69ACD878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245C37-AB3B-656C-7617-2E9722E2C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5C52A7-37D0-F6C7-58C5-B65612647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0A552F-EA10-6400-6B96-669839DD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92FA-5F4B-4AE7-80D8-266D25BC9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88D1B4-FCE0-BAA3-FD7B-C9EE1146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A16284-F60D-0B4C-F9E3-2A600720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7DD-6B79-42BB-85E0-A8C5E32A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5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5579E-0963-65EB-2ED4-EFF297A2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BB4E7F-2EAE-9889-84BC-D31A02D3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92FA-5F4B-4AE7-80D8-266D25BC9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90E209-7D07-11A9-DCD3-F36535DE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3A0611-7351-BAD0-31B1-BF5A3351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7DD-6B79-42BB-85E0-A8C5E32A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3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A02E88-9A24-F03A-5488-B579E8DA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92FA-5F4B-4AE7-80D8-266D25BC9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FB908A-F3A4-0FAA-EABE-848D5A92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E0395B-F8F9-5259-329E-02C8ADEF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7DD-6B79-42BB-85E0-A8C5E32A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92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C04AC-D8E7-64C6-B5DC-569FE2ED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81DFE-1DFA-F80E-987B-3A1A333BB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C5B35B-F710-1651-C0E9-01D82E79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A9BA1A-30DD-DD77-0D49-AA7C9984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92FA-5F4B-4AE7-80D8-266D25BC9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869BE-9483-4FCC-C0ED-54DFBDD8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A6547-A70D-1EA4-730B-EEDC0D6A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7DD-6B79-42BB-85E0-A8C5E32A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80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71E51-0273-8E00-9897-75AF5790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0B6719-BB57-0611-9744-BAC6DAF56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F2F2C-2A51-CB40-2C29-6D6611252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ED945E-97FD-D6A2-DBD3-70D245B6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92FA-5F4B-4AE7-80D8-266D25BC9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D2AFF-4C7F-216A-F068-9BD5CA79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6976D9-9F37-C7F8-A959-246B1065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67DD-6B79-42BB-85E0-A8C5E32A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396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4777BF-A776-2453-49A9-87677719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FE97D6-3A1E-034B-4F66-F1D9C9A8F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A9D9B-FFE1-9BCF-9F0D-D21864FF9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792FA-5F4B-4AE7-80D8-266D25BC9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F4784-BFC6-812B-1A08-CE2DFB098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202E2-2BFA-F6F4-4463-5963D8FEB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E67DD-6B79-42BB-85E0-A8C5E32A9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5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8434" name="Picture 2" descr="12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46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1267.平安夜里真平</dc:title>
  <dc:creator>Yihao Zhuo</dc:creator>
  <cp:lastModifiedBy>Yihao Zhuo</cp:lastModifiedBy>
  <cp:revision>1</cp:revision>
  <dcterms:created xsi:type="dcterms:W3CDTF">2024-03-10T22:25:19Z</dcterms:created>
  <dcterms:modified xsi:type="dcterms:W3CDTF">2024-03-10T22:25:19Z</dcterms:modified>
  <dc:description>
1267亚安夜里真平安司
平安夜里真平安小小耶稣来世上
天国的消息袍宣扬人口的希望池点然
真光啊已照亮照亮在人心上
礼的故事万人传，亚安夜里真平安</dc:description>
  <dc:subject>
1267yaylzpas
paylzpaxxyslss
tgdxxpxyrkdxwcdr
zgayzlzlzrxs
ldgswrc，yaylzpa</dc:subject>
  <cp:version>1.1</cp:version>
  <dc:language>zh-CN</dc:language>
  <cp:keywords>投影</cp:keywords>
  <cp:category>投影</cp:category>
  <cp:contentStatus>索引完成</cp:contentStatus>
</cp:coreProperties>
</file>