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81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939776-6F04-7DA0-4378-AD4FCDB70A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C76F97A-9176-E753-D857-76C1ED1C15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4B3F9F-B715-559E-5A62-9CA4442F1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148BF-F81C-42C6-86D5-B45949729A9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4BD23B-40AE-55CD-8854-DD2132117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5B3C47-249D-AF4A-C737-F90FEB7C1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5EAA2-ADE9-4F89-AC5F-83A5A9A5E4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9337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549783-707A-D623-6167-44AF349D2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85A4BD7-0082-079F-AEDA-F14B391846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F1A922-07E1-037B-CC3F-2651C0194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148BF-F81C-42C6-86D5-B45949729A9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40D389-F5E9-DFAF-0077-9D11524D8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A9C690-5CC2-6C7A-8C41-226D41B2C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5EAA2-ADE9-4F89-AC5F-83A5A9A5E4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2479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2014B0D-BEF5-FECE-5193-EA55340E89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D224915-4C00-71EA-D4BF-5FE7109FCC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230C24-AD5B-DBFA-D6BB-F9DA14F25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148BF-F81C-42C6-86D5-B45949729A9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A410EB-6B29-3A07-A5F4-1C75C5850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D53399-5184-D3B8-C5E1-5D5C9020A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5EAA2-ADE9-4F89-AC5F-83A5A9A5E4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8547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E37375-D7B1-FFA5-1639-A99172F31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EDA50E-CF60-AD0D-DE9F-BBF1954B56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7547C0-95D4-0C77-B413-E89DEC1BC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148BF-F81C-42C6-86D5-B45949729A9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53055E-33B2-F374-4856-E7B98445E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570402-8229-B600-A815-B2E8F618A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5EAA2-ADE9-4F89-AC5F-83A5A9A5E4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023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6C5681-A64B-6604-10EA-C456280F4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C671517-4048-8F15-0871-72939E5097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EF4CD0-389E-ACF5-1B18-3B6C339CD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148BF-F81C-42C6-86D5-B45949729A9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42ADCF-BC2D-4692-87D3-1C4CBE569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8D6269-585A-117C-F0EF-CA6A891C5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5EAA2-ADE9-4F89-AC5F-83A5A9A5E4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6291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C303BD-1C67-7644-DB4C-B6FA62E27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C2B6B4-B030-8351-C40E-D39069BAA5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44C8F27-2824-847A-FF23-535E2A5341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E70BF64-0416-6774-CCDB-9E600C44B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148BF-F81C-42C6-86D5-B45949729A9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0FD355E-4F4C-12FB-1E15-66A5B0D83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30699F5-AE3D-369F-9328-CB33F8AB9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5EAA2-ADE9-4F89-AC5F-83A5A9A5E4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1595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3A4D43-4415-931E-F74B-6652AE23A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D636A10-C2A9-7B1C-E2F8-9705272731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936999E-5C86-0A4E-586D-5C0E602FD4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46E0214-41BA-2A14-7148-1E2DC9DFC7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DDE0614-5843-757B-99F9-41C615D20E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D68527F-14A7-5C48-4AF8-3C6C604C3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148BF-F81C-42C6-86D5-B45949729A9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B50D460-3631-B421-764F-329D3B640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EB61B46-0810-384A-BBC5-B47ED6BAE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5EAA2-ADE9-4F89-AC5F-83A5A9A5E4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5155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981933-B6E1-01C9-B4E8-42BB18935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2D3A062-063D-C8F4-4459-86E31B13E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148BF-F81C-42C6-86D5-B45949729A9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82F70DB-A585-2732-8B97-6547CBF8F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46CEF89-B111-66CD-FB88-EFF523A3B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5EAA2-ADE9-4F89-AC5F-83A5A9A5E4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2284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0078C30-8AE9-AA4C-7B2E-3CFEA8DD6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148BF-F81C-42C6-86D5-B45949729A9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D609D44-BBBD-EBAE-260B-DD9D8EF64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6DDB13C-2D56-B0CE-925D-FEF450AA1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5EAA2-ADE9-4F89-AC5F-83A5A9A5E4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3496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9FCF66-AB79-CF88-458A-9E3FE0DA2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108263-6C35-EB14-F68F-0BABD383A0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EB42FD4-1E09-E0C0-0D95-AA7FDAB549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D82775B-D201-9A8A-647D-22F551D68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148BF-F81C-42C6-86D5-B45949729A9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3692D38-D0C6-5C94-F82D-8509819FD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1395B4F-AADD-BE39-CDFF-38F1AE7F9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5EAA2-ADE9-4F89-AC5F-83A5A9A5E4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5570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65FD6A-99F3-149A-CE40-D0C558EDE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E1F4ACD-4D27-E3DD-4E22-6DEABFEA3B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D01E296-7349-5129-4F64-862646104E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21B73A7-5EDF-4329-099B-7F348F4A6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148BF-F81C-42C6-86D5-B45949729A9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9FE633F-C291-4747-245E-1F25D28A2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89941C2-CE0C-5AF5-03AB-B4B39E8B1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5EAA2-ADE9-4F89-AC5F-83A5A9A5E4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616393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398FE9C-34B0-7536-A720-4A7D57EC8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C0DD2BE-3A67-BA26-ABC0-A62241C746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5E56B7-053A-C62A-4FAF-63DEC8A625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8148BF-F81C-42C6-86D5-B45949729A9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0BEDD2-E0F4-CAC0-A0FF-756C74CFBA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2252FD-FADD-D967-5ECC-18CA86F5E5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85EAA2-ADE9-4F89-AC5F-83A5A9A5E4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2888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9458" name="Picture 2" descr="126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558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1268.耶稣喜爱小孩</dc:title>
  <dc:creator>Yihao Zhuo</dc:creator>
  <cp:lastModifiedBy>Yihao Zhuo</cp:lastModifiedBy>
  <cp:revision>1</cp:revision>
  <dcterms:created xsi:type="dcterms:W3CDTF">2024-03-10T22:25:24Z</dcterms:created>
  <dcterms:modified xsi:type="dcterms:W3CDTF">2024-03-10T22:25:24Z</dcterms:modified>
  <dc:description>
1268耶稣喜爱小孩
1耶稣喜爱小孩像爱我我我耶稣喜爱小孩像爱我我我
2耶稣喜爱小孩像爱你你你耶稣喜爱小孩像爱你你你
1爱小孩像我在礼膝上坐，耶稣喜爱小孩像爱我我我
2爱小孩像你，完全拯救你，耶稣喜爱小孩像爱你你你</dc:description>
  <dc:subject>
1268ysxaxh
1ysxaxhxawwwysxaxhxawww
2ysxaxhxannnysxaxhxannn
1axhxwzlxsz，ysxaxhxawww
2axhxn，wqzjn，ysxaxhxannn</dc:subject>
  <cp:version>1.1</cp:version>
  <dc:language>zh-CN</dc:language>
  <cp:keywords>投影</cp:keywords>
  <cp:category>投影</cp:category>
  <cp:contentStatus>索引完成</cp:contentStatus>
</cp:coreProperties>
</file>