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9D6F-0A51-D920-8218-5C32AA54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E12B1-7635-4559-7D98-03CB026F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465AF-B9FA-4854-626F-B6F83813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7391B-19B3-09C3-40A4-DBFDE637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FEAA2-6537-6401-4A35-B9266C40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11F4D-FE6E-4329-4DDA-6B5519F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ED681-2B62-4097-7E67-EE1E0CE7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C1074-8E04-9B9A-F641-D19BA3BF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5FDE2-F828-F2FA-4B13-865E4AC4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262C0-BC8D-B13C-0F4F-0EA9DB17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9A8BD-CC10-3224-563A-2B2C0B07C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9CCB1-2F21-916C-F7E8-20FA50E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2644-6C47-6640-AC50-FD47126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F783-CC26-3B45-88C5-920CD3AF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2F723-16DC-EDDE-15DE-1ED208E9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B0784-5063-C9AC-177A-D4F87D09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3C225-0150-2878-AAFB-FF6C3B04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ADC60-BDA6-EFB4-431E-4F4BA58F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14D-2DC2-847E-D967-C762F792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7D3A3-31FD-C688-D27E-78785C62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2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2656-EE7C-8BA7-1699-CAEE4EE3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494A1-FAA9-36A7-E9DC-68FD15D4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58D1-CF43-4645-F695-8ED47534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622A7-4FDA-9DC5-5B1B-36664B0A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49FD5-742A-B45B-929B-302A78BA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1AD8-A248-8283-5907-47F72F3C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7E3B-7312-C743-9AFC-69C953BF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35E8-E076-FCA8-AC0F-E9D51C961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505E6-7286-E33B-622F-8D85170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1475A-7182-79FA-89E5-3BAE09B1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FCD36-0E80-65C5-CD64-A134260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D623-08B2-6A23-B8A8-9E55CF55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508BF-D7AA-3CB1-6657-78A6C32F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BA945-9757-2EAF-D8ED-6A7C7428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EDFC3-13CB-D512-F568-12AEB9DC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FEB27-F6BE-C5FD-014B-9317DA165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F649B-E9A2-B472-1B63-C524FD4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CF660-D005-8043-3D88-C117200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AC69BE-85D0-E39E-06E1-1CD43768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9EEC7-41F5-D170-97DF-7CD80C7C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50555-E57F-9C84-5FF5-0DC15E0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F5D48-02A9-0DE4-8527-80DBDFC8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E20E9-5063-809C-EB0B-0B255FC1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00E13-3CC7-E1C5-B559-46FA5ED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9E41A-9484-2E0C-28F4-9638074A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03B7-D62B-EAD1-C8E0-3B9B02B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773EA-B99D-235B-8023-58383DD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53A7B-04F2-D7A1-C271-93A72ECB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33504-4145-4E1C-DD7E-E8B946FC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CE24D-8B0D-7FEE-1BCF-D84B7482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C8ECE-68C1-F748-326A-27E6F75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0EED7-E7E9-2F9D-2983-B8DC1E2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4A635-EB44-5DFD-AB41-4BFF729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E6445-786B-990A-D098-24E986EC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4CC71-B64E-F397-C32A-B8A6E83D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7FBB1-80E5-60E4-F8AF-963FE868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0B555-C443-9B0D-2AC2-8634A28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0ED01-4229-0CF2-AD4F-4AD6C6F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056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3FBDE-FABB-CD1F-C8CF-1729AE46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0FC21-E1AA-EC9A-A7B4-CEC7E3C5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DC517-E0FF-49D6-3AA8-F0F35B1F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83FF-AA1B-4751-B77A-CCBE6A32C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63BF6-719B-8C78-5752-2AFC35CE7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4753-31CE-0CB0-F806-13CA2F69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A1DB-5895-4C7C-BC00-F901C855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530" name="Picture 2" descr="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1271.耶稣喜爱你</dc:title>
  <dc:creator>Yihao Zhuo</dc:creator>
  <cp:lastModifiedBy>Yihao Zhuo</cp:lastModifiedBy>
  <cp:revision>1</cp:revision>
  <dcterms:created xsi:type="dcterms:W3CDTF">2024-03-10T22:25:36Z</dcterms:created>
  <dcterms:modified xsi:type="dcterms:W3CDTF">2024-03-10T22:25:36Z</dcterms:modified>
  <dc:description>
127耶稣喜爱你
亲爱的主耶纸，我到祢面前静听桥的话语，温柔对我说，
可爱的小期友耶鲜喜爱休我亲爱的主耶纸我也深爱祢</dc:description>
  <dc:subject>
127ysxan
qadzyz，wdmmqjtqdhy，wrdws，
kadxqyyxxaxwqadzyzwysam</dc:subject>
  <cp:version>1.1</cp:version>
  <dc:language>zh-CN</dc:language>
  <cp:keywords>投影</cp:keywords>
  <cp:category>投影</cp:category>
  <cp:contentStatus>索引完成</cp:contentStatus>
</cp:coreProperties>
</file>