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ABF84-F03C-B41C-AADB-223295CA1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C6B45-FFDF-3C5B-5EE4-D5A08163B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D21DF-9A9D-85BD-FD91-C5BC9358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7CD25-A5D6-6627-CA80-74E8167C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86FBD-AFB2-E855-BB50-F5E46154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6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1B7C-2DED-E95E-47E5-FC2C1BE6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4BB60B-DCA9-A679-F52E-73934B4B5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A59B7-DC46-2243-FA5C-B2435B52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2DB63-AE87-1368-95B3-B760EFF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E91B0-7B7A-9BC5-C2FE-DD396879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6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F31D19-E139-AF1B-DBF6-A68AA2373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C18C7-02A6-7812-92CA-DC105E1A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0B0DD-571D-2CF3-5492-A5FA07F9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B38DB-EADE-3287-E699-A6C86458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63347-A763-E9E9-4D3D-7DD81915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4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E2CE5-8CBA-2DA5-3991-0865C97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E00E3-95DA-7AE5-4ACA-F503F3CB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72B6B-855B-221F-A628-5058A552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8D9B4-4EDD-F139-B183-1F8A7BB9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E4817-2467-D1DB-9E4E-0DBA8FE2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8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27D1-AD84-4E08-190E-911CE53D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DA033-97B2-23D2-EF6D-13A9A1AE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82E54-655B-8960-7872-1521D891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8F2F5-8B77-C3B0-CF84-86AD3767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0EC63-B027-4C59-AD37-C830BC1D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8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A8991-AE60-5AD9-AE21-E2E2DEF1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FD29C-C423-3F69-39FF-7074E7A0B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405312-49C2-09A1-6268-CD6B95765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9830F-8108-DB7D-6A61-C652E03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CA409-2395-CACA-BEDD-8EECF93E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06DDC-F27F-B7F2-03F9-C66DBDC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1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EA8A-ACAA-B2CF-311E-88607911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D867D9-AA6C-D7B3-3164-03619E3E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016F5-9F5F-7662-AB18-A277F1413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D78F1B-A9B7-4901-2B9D-063165B7A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FAC57A-04F1-9385-3758-780FA33AC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AD01E-F11D-B17E-17B1-9FEB3C6D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6F1998-17E2-9C4F-CB61-98D97FBB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0CA49C-D880-4F32-BAC0-8FF7BF06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1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6CDA0-A495-7F4A-5B06-B4D3E4C1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296926-9FDB-D5A1-2DC4-6E741C42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4CB43-06C6-DAD4-0FCC-054D1608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4778D-9E85-FB5C-788D-E00D4D7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7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91143C-CADB-45E5-CDFA-56A1D017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945893-27C1-7185-A528-12098E36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F6882-63C6-DE04-D1F1-08135C0B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5610A-0373-F8B7-D7B4-8E18FEFD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C9A74-2008-D563-F677-8ABF4A578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02965-67C1-A2D9-CF55-65AFAC1C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6AA80-97A2-7E63-65DB-7BC69F6B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2789D-2502-C21C-6C28-77E291C7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EA80C-E9B1-6EBA-1A10-8D92248D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6BFA-2AF0-64AB-0FA6-6E736A21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66AAB5-1ACF-2A87-BAB0-10B066148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1DD32F-48C1-32F9-C874-C141F585F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EB888-98F2-E798-C597-65736479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2CF3C-8997-2CF1-8348-4FA62420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5D061-7CE4-46AF-7FB8-A42A37D9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717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AE0D6-25D7-CBED-6BC1-24BF5C86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49407-6AD8-0C5F-B9ED-7F8B1693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0F925-CBDF-85AF-FB66-19E6421B1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2FC2-2CA0-4B75-84A7-7AFFBF010C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47A73-B4E2-8A51-5E83-3C4697CA0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E91B6-EF51-F047-6CAE-067E9D001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E0BED-FD41-4124-8179-ADF1F06888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554" name="Picture 2" descr="12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1272.小朋友</dc:title>
  <dc:creator>Yihao Zhuo</dc:creator>
  <cp:lastModifiedBy>Yihao Zhuo</cp:lastModifiedBy>
  <cp:revision>1</cp:revision>
  <dcterms:created xsi:type="dcterms:W3CDTF">2024-03-10T22:25:41Z</dcterms:created>
  <dcterms:modified xsi:type="dcterms:W3CDTF">2024-03-10T22:25:41Z</dcterms:modified>
  <dc:description>
1272小朋友
小朋友小朋友你为什么不快乐请你来就耶稣
在主里面有快乐耶稣是好朋友池知道你的心
请你来就耶稣在主里面有快乐</dc:description>
  <dc:subject>
1272xpy
xpyxpynwsmbklqnljys
zzlmyklysshpyczdndx
qnljyszzlmykl</dc:subject>
  <cp:version>1.1</cp:version>
  <dc:language>zh-CN</dc:language>
  <cp:keywords>投影</cp:keywords>
  <cp:category>投影</cp:category>
  <cp:contentStatus>索引完成</cp:contentStatus>
</cp:coreProperties>
</file>