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77B6A-B951-C871-361B-168B4BCA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C8ACF-A02A-9B2C-5449-E4EBBFA7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1738C-943A-36A9-25C9-A6482C53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F7F90-96AE-B408-876F-328084C6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6E2EC-9D8D-7EC9-F9CE-42346828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7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9FBBD-005E-9D84-3010-C50FF2C0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A1D02A-BFBE-364F-343F-8389BBC85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1560E-E165-EB39-6342-1091C99C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C9F1E-3B60-CCCF-6B7A-865F3DE7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C2667-0FA6-2B85-3189-9EC41621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5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1E588-D42D-91B0-EA9E-F7F9F498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8C7A1-2437-E8E9-55F0-B5801CE82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B4B0D-FA39-189A-03E4-0B7C7E71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F854E-7B48-8E13-AB6E-253CFC2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26BCB-281D-999A-557E-6E64CAC3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E2E16-198C-6B39-16B8-25CFE71A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23B54-AC52-F9F4-4F0E-81262A6F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FC241-AD46-7D03-EF2F-1D2620EB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8E3D4-72D8-8BB8-4920-D87C8471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AAC32-9275-99BD-F10E-E5435DF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7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BA63-A05C-B799-994E-A63D5CA4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B9980-D5CA-0BD0-78DA-E42D9A2E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6B18-8441-EFA4-67AE-97886CB6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0B94C-6A6D-565F-992A-815723FF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360C3-B8F0-D8EA-E972-91183740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8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F0323-8DCE-A5EC-3690-31D62F4D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6223A-E1C2-DA0C-CED1-65E11B46C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5A0E30-D3EE-9ABF-AE8F-4D632110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A980E9-56CE-BB06-D168-4CBF05DD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67DD9-3AF3-271B-D411-7081F85A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DA2E5-8C5D-34EA-F3BF-827FDC62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9663E-D376-FAE9-70B2-05545E0C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4B7E5-71CD-B689-EB2E-DBA473349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682A3-84BB-6E97-C9C7-23DA236C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546C40-61E0-7B69-8C22-024333063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EA58A3-4A25-801F-2924-B779081BE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9D9680-2C0A-8549-2577-A7C919C4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A06872-F5A0-F3BC-3053-EB2E4329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467567-BBC1-F952-FC20-245F6953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6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1C18-09F0-1DCD-3F1B-02FA5177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1499F-BE40-193B-7F60-4D988A9E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239D06-66EA-876F-237E-A0BF22E8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F551B-429C-4C40-CD77-3E53E31A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8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CFAF7F-3FAC-EFB7-92F7-EE165DBE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A7C93-77F2-B882-2A47-681BE8DA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AA04F-A63A-45C0-6514-1C89C72E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4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6F3B9-60F0-4F43-F944-87176307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102BF-DFF4-0AE1-665F-C6931643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655ED-A7B0-5297-67C8-A8DF786E4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1339C-EE62-1D6C-34E4-D0FDC72E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EB0153-1349-4A3A-AF6C-D050C7EE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6F13D-7658-BC94-D6DE-E90B2A5C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4D5D9-A0B8-077E-F267-76B8723A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E9A15-244A-8F9C-7A3C-B4467BC52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862FB-03E2-8F2C-D1C1-72A6F0B1F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D4251-0DE8-0AFB-366B-7A4BD594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3E83D-762E-B658-B10D-3C8ED2B6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343D-E2DB-1CAE-93B4-420D460D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623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BF40B5-6A91-7397-C837-B30601F4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DD26E-37EC-63A7-3E80-E34DD3E00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A3276-47B8-8AF7-FBD0-BD965C7DC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D06B-FA65-474F-91CF-002156E3A0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A7142-DD1F-B9C1-34AF-4B5EEE61E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A09E1-013E-F4B5-8CDF-BFE00B21E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3E1AE-A6B1-4983-9C63-58BE1EC19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4578" name="Picture 2" descr="12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1273.主找迷羊</dc:title>
  <dc:creator>Yihao Zhuo</dc:creator>
  <cp:lastModifiedBy>Yihao Zhuo</cp:lastModifiedBy>
  <cp:revision>1</cp:revision>
  <dcterms:created xsi:type="dcterms:W3CDTF">2024-03-10T22:25:45Z</dcterms:created>
  <dcterms:modified xsi:type="dcterms:W3CDTF">2024-03-10T22:25:45Z</dcterms:modified>
  <dc:description>
1273主找迷羊
1主耶稣显恩光翻山越岭找迷羊，
2好牧人爱小羊让羊躺卧在草场，
1翻山越岭找迷羊不怡山高水又深，
2让羊躺卧在草场羊儿渴了给水饮
1不怕崎岖路途长引领我们归羊群，
2灵性饥饿喂天粮羊儿吃得肥又妆
1耶稣心中多欢畅
2全靠耶稣神爱长</dc:description>
  <dc:subject>
1273zzmy
1zysxegfsylzmy，
2hmraxyrytwzcc，
1fsylzmybysgsys，
2rytwzccyekljsy
1bpqqltzylwmgyq，
2lxjewtlyecdfyz
1ysxzdhc
2qkyssaz</dc:subject>
  <cp:version>1.1</cp:version>
  <dc:language>zh-CN</dc:language>
  <cp:keywords>投影</cp:keywords>
  <cp:category>投影</cp:category>
  <cp:contentStatus>索引完成</cp:contentStatus>
</cp:coreProperties>
</file>