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67659-1A54-E07E-E523-A66F8ED3B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6A08A-2D27-CA6B-C406-E3B99C754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EB573-2BB9-8596-C538-5542AE52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72AF2-C948-AC59-08E9-7EBF96B3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B710E-57C1-749D-39F5-D589990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AECD-8E2A-CAE4-A7BD-2B7D55F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75E65-0188-53FC-FDCF-AF0ECFBF4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40C4-9F22-36F5-32DC-950A43D6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A2998-2F47-5BAA-B4AD-AB563B22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67384-7607-64F5-6FB9-E0C722B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D9982-EEC6-FB7B-A4CF-4769116DF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F2339-0C2B-B240-9E5F-065573B2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8A6EE-D9AC-2EC5-729E-A1A0D3B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9BE36-F8C6-FC95-3AB3-7992D69A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A656D-2BE7-D8D6-23D8-DE8E2C38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8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AA0A-49D2-1400-69AD-AA20DE1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C91E3-F0FE-B0DE-36DA-34B8BD78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4F5B-2B74-B2EC-C900-084E41D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CC2F9-1E9A-FC76-2B2D-B30E60A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964BE-CB24-3155-C8EF-240394AE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3DBB-B50B-3645-1237-E331AF53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3865A-9826-4BA7-463D-3D61EF34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F645-DEFD-E023-7506-52D9837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D11F8-4AE9-E428-AB7D-719AFBE8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78A01-EB60-C0EF-CA54-132F3B8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0212-8373-6256-D6F7-24B854EE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8D062-5171-13BA-5195-B9C541D5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0D423-780C-76DE-A68F-2E013F55B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6D462-547F-A9C9-76B9-952F223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C9DBA-477D-0D56-7201-C57BF2BE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D70E0-EFC6-6D3B-2770-694C033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87B2-385A-0135-6678-51D7827F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07E48-007C-ED16-3E15-67475C49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1DD2F-8165-15F7-530D-144315CE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C32242-8E1E-D16A-429C-4F664CD2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67339-90AA-812A-1BDA-4C8736ABD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0C5B1-763C-DCA1-5B77-EA50E42A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51FDF-C304-A3A6-FEBF-913A0F7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53440-A6CE-5B5D-A9CF-791F566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EED3-4543-9F43-43A7-DB839295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BD4C32-DCAC-DCC8-B838-09ABB88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BABA37-99DC-A528-58BA-6E74ADAD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DE5CA-CA97-F5D5-B9AF-F7E61B15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317B9-78D0-3313-C91B-EE8ED6F2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4DD75-C49B-1418-F2C4-856EB81C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CA025-829A-D69E-2A68-2319B8E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3B62-C6E7-8DBE-52FE-B794B819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F2BB-0728-64B4-AC4B-10422B20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F7D-A53F-D357-56B7-24C9FFA1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3C506-9BFC-136E-0EA1-FDC4E78A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43EB4-D1C7-8579-0DE8-ACC5D42A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4EF11-4B52-88E2-8E73-CAA362FF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D6280-1DBD-6BDA-9695-3BFAAA24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64A51-96AA-66B3-9C77-0B8D0B9E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B3A35-84D5-F46E-ED88-06B50F39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DF3C5-6EEC-AB4E-AD76-57C27F5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C2A86-C0C3-A8FC-D3D0-0A62575D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F7E6C-3203-B127-CDB2-5C05397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5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3E3F5-E99C-6694-5E61-D105C596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A0D72-08FA-9CB2-C31C-6E10E342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56EDA-7753-0871-A120-CDF9DE061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36F9A-8B7C-8265-6224-BB98E1A5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798F8-A5AE-0344-1590-AAA876A7D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2" name="Picture 2" descr="1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1274.勇敢的小牧童</dc:title>
  <dc:creator>Yihao Zhuo</dc:creator>
  <cp:lastModifiedBy>Yihao Zhuo</cp:lastModifiedBy>
  <cp:revision>1</cp:revision>
  <dcterms:created xsi:type="dcterms:W3CDTF">2024-03-10T22:25:49Z</dcterms:created>
  <dcterms:modified xsi:type="dcterms:W3CDTF">2024-03-10T22:25:49Z</dcterms:modified>
  <dc:description>
1274勇敢的小牧童
我是勇敢的小牧童快乐地走在山谷中青草地溪水旁
弹琴唱歌领小羊拉起弹弓赶走野狼狮子老虎都要躲藏
依靠上帝有力量能力的歌儿我来唱</dc:description>
  <dc:subject>
1274ygdxmt
wsygdxmtkldzzsgzqcdxsp
tqcglxylqdggzylszlhdydc
yksdyllnldgewlc</dc:subject>
  <cp:version>1.1</cp:version>
  <dc:language>zh-CN</dc:language>
  <cp:keywords>投影</cp:keywords>
  <cp:category>投影</cp:category>
  <cp:contentStatus>索引完成</cp:contentStatus>
</cp:coreProperties>
</file>