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6E978-52B0-DAF7-ADBC-CE72293DE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85B4C-C4D6-5498-D2F7-5262D8E2E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9B4FC-64CD-534B-47A4-4AD6C3DA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E4AD-E181-4CCC-9D3D-7547D80CD2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CEB2B-1B3A-8FDB-393F-66AC6E7D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0B474-37B0-D16B-E7A7-21AB24B8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72E2-6288-41A2-836C-974FB4D3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38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3272E-2A31-C051-E5F6-D6F820E4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F6F2F2-6850-66F8-3ECB-C0B6B8D9D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FEA7C-E970-C68F-95A8-5291D6B0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E4AD-E181-4CCC-9D3D-7547D80CD2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FD1A0-8720-671F-2DE8-4C45A435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454E9-6283-59C6-E365-1475A037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72E2-6288-41A2-836C-974FB4D3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4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1B849B-214C-C85C-942A-08B0B72B3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403E7F-A542-3C15-F4FD-088FC97EE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B0034-D5A0-0E18-DCE7-F9175172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E4AD-E181-4CCC-9D3D-7547D80CD2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F858E-2D0D-D2FA-C3FE-7DCD7D4B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32A52-139F-689E-A120-42C21F76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72E2-6288-41A2-836C-974FB4D3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47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EF391-AC99-8F4B-4192-7307A6C4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CD6FD-28B2-3060-35AD-A583B0A87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E6E9A-5968-1343-0B47-8C0F93FD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E4AD-E181-4CCC-9D3D-7547D80CD2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C3B78-73DA-B22E-6F5B-7EABAFF8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91ED2-F5F2-FC41-6913-D947E240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72E2-6288-41A2-836C-974FB4D3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2E9E4-0FA0-CA2D-3A21-9DA46B8A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082AEE-6E72-956F-9AB7-B7365D0B4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95586-389C-F7EB-D336-C7BA86BE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E4AD-E181-4CCC-9D3D-7547D80CD2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7A208E-7EFB-A2B0-B211-5A181115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4043B-5805-71A6-72BC-773D180E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72E2-6288-41A2-836C-974FB4D3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17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686EE-3953-90A2-18BD-7C8F235B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ECD32-70C0-88F5-3F53-70A41DED0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2F5BCB-D14F-9212-BB91-0A402292F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736458-537C-4061-3A29-51C29D34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E4AD-E181-4CCC-9D3D-7547D80CD2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935BEB-CBC4-AB43-25CA-70A3CD6D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68905-BDCA-D2BE-95FB-A3C62F21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72E2-6288-41A2-836C-974FB4D3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76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32370-038E-EE68-E88E-9950DCCF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97E2D9-84EC-D58C-1D8B-E82D3BEC7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888669-DBB1-5049-63F5-F97FECD43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550C9D-6993-A42C-23E3-C75D62B7C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D3287D-090C-CC7C-F91A-795717FD5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19F0B5-945B-0459-5612-7D7C9D34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E4AD-E181-4CCC-9D3D-7547D80CD2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407F34-5F37-7BC5-5244-45C89171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126700-60BD-45D8-4805-74CB7CBA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72E2-6288-41A2-836C-974FB4D3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74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4D464-7CF4-CC70-B5FE-4333154D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3ADEC8-6832-6223-BA8B-9124C162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E4AD-E181-4CCC-9D3D-7547D80CD2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41CAAB-9192-6500-9A2D-726D4597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B18647-1587-72B0-9E61-8D743C32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72E2-6288-41A2-836C-974FB4D3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65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7FE1E3-252D-32A8-BBB2-037062E6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E4AD-E181-4CCC-9D3D-7547D80CD2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3CE58-59EF-B128-05BC-4816D111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9E20C-9574-A7C2-4AD2-D3018D26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72E2-6288-41A2-836C-974FB4D3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92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5904-7F8A-87BB-F6FF-8E23ADEC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F734B2-9198-009F-827A-927D9C469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BD6850-1C94-D1AB-5B92-7D9998317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DE1419-4609-AC97-066B-8951E844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E4AD-E181-4CCC-9D3D-7547D80CD2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C0740-8572-7EA7-A15B-530439FE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F3FE7-3474-9886-70E0-70DC06CF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72E2-6288-41A2-836C-974FB4D3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47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AB819-B4F7-FFD2-B695-E057182F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BB8523-FA42-E688-0438-678459A96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B04BF4-12A7-9771-3A88-744EC6F0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71CA06-5273-348D-04DC-C0F3FF9D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E4AD-E181-4CCC-9D3D-7547D80CD2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3B4011-4400-949E-8DD6-6FF87F03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48AA5D-2430-1D0E-0FB0-6A01CFE3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72E2-6288-41A2-836C-974FB4D3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32370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4D6E16-DBB8-AB87-DF6E-5EC00D80E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E7FCFE-EE19-1247-C478-85D14C1C7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D18EF-11D4-4CEF-E943-E2812DFB5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9E4AD-E181-4CCC-9D3D-7547D80CD2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B0508-46CD-27F4-1904-977BABAE3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7C0BF-16A4-435C-E305-AE12D7EA1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672E2-6288-41A2-836C-974FB4D3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70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6626" name="Picture 2" descr="12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1275.读经祷告</dc:title>
  <dc:creator>Yihao Zhuo</dc:creator>
  <cp:lastModifiedBy>Yihao Zhuo</cp:lastModifiedBy>
  <cp:revision>1</cp:revision>
  <dcterms:created xsi:type="dcterms:W3CDTF">2024-03-10T22:25:54Z</dcterms:created>
  <dcterms:modified xsi:type="dcterms:W3CDTF">2024-03-10T22:25:54Z</dcterms:modified>
  <dc:description>
1275读经祷告
1你若每日读经祷告读经祷告，读经祷告，
2你若没有读经祷告，读经祷告读经祷告，
1你若每日读经祷告你就长长长
2你若没有读经祷告你就缩缩缩
1你就长长长你就长长长
2你就缩缩缩你就缩缩缩
1你若每日读经祷告你就长长长
2体若没有读经祷告你就缩缩缩</dc:description>
  <dc:subject>
1275djdg
1nrmrdjdgdjdg，djdg，
2nrmydjdg，djdgdjdg，
1nrmrdjdgnjccz
2nrmydjdgnjsss
1njccznjccz
2njsssnjsss
1nrmrdjdgnjccz
2trmydjdgnjsss</dc:subject>
  <cp:version>1.1</cp:version>
  <dc:language>zh-CN</dc:language>
  <cp:keywords>投影</cp:keywords>
  <cp:category>投影</cp:category>
  <cp:contentStatus>索引完成</cp:contentStatus>
</cp:coreProperties>
</file>