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0EA3-FF5F-966A-F3DF-C9FAF949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6E846-D3B4-5F6F-6A22-5FD76490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D774-3731-8109-77CF-C8C83773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0D2C-9495-672A-4769-4B9197A5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53942-3647-3FA0-3DCC-77B7ECD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7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81AC5-FB23-8383-59FF-22349A5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8F940-2C9C-DF78-5715-C5C5A60F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18C05-C7BF-B1D3-EB2C-57216EE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4292-3262-11EA-64CB-89F7D73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8F338-19B4-3A34-57EE-F0099EE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8EC0D-9C90-3F87-9F10-6E37D509B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71009-2878-D81E-E92D-947876F1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471C-91EC-D60D-D941-64FF4D4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3A7D5-C640-BC11-7F59-25602457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62395-0E1F-98BB-6EA2-53FAD8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9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459B-BE6E-AA2F-8DF4-19B28450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E5643-DD91-0660-2863-9F205999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15FA-E7EF-206C-66AE-07E0D02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95E93-504C-9881-05E4-946855FF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789A9-4B8A-F8F8-A96C-B7EF992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6BF7-91BC-6F7A-9D8C-38960FB2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45219-D2B0-5D55-FA0A-D50869C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EFA56-8673-8165-8BE7-839BDCCA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97793-4D3D-C024-49F4-D6829D05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D673-F7E0-3070-27A4-54D0C6A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0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B1AE-8458-5150-D764-3ADC1C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E66E-818F-0744-B8D9-8C07558E2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DA7C8-C1F5-4BC3-D7D8-07FCE0CA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33E50-35DA-3A18-867C-17883CAB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40356-6DA2-A797-7278-EB5ACF9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D9A21-8E53-F950-1126-F5235BC2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C222-896B-0A57-A6B1-45CC0860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55854-9EE9-2B8E-3DCC-6A574184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1C724-492A-6B2E-8135-58FA3A9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80C4E-DA95-8A27-5F27-BD8D84875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5FC36-5DB9-4969-E95F-E824E7041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2A3326-5350-8043-0AF9-30330AD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2745D-D8DB-E7F6-4820-A8D95AD2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7D657C-367A-8A69-28CB-14D02AF9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1214-CF24-D1BC-44FF-08FDE946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F65E8-0D24-9EFE-DC11-09932CA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C0165-C5E5-D476-1A0C-E2B77AAC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0F6F1-783F-D5C1-4F32-DB2F2AE9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C84A9-BF32-9591-3EFF-4BC48BCD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BA556-A541-DB0D-AB19-A078163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704A6-9EE0-D752-4A67-052A70CE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7CFA-EE63-EC13-2389-CB996B9A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5C09-E3BA-71A2-5A4D-DB3D40F9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8BC9C-BE20-034B-67F4-FCABA4F3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272D4-2108-9CE4-03FB-DBD8BA18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CD9C8-7326-D32A-F63B-DBD3D79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3AA82-4342-4B84-E623-749573E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5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61075-385F-21A2-8D19-447D156C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A00A9-7428-0905-98E6-CB288884C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CE115-DEA0-C29D-5127-396FBC0A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841DF-7E8C-CDF0-9ED1-917FA723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241F0-3BA4-D083-D116-3C3A24C4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FB316-C764-6179-080E-75D3350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68155-9408-2DF7-E24B-A5538DFF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1E634-624A-0508-4484-6E52455F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9D915-C51F-56FA-1309-EBD3289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F88E-EFAF-4BA5-9262-9AF5B5F9CC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301DE-5CFF-8BE3-BC57-8F30968C7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54CAA-5EE9-8455-BFC8-1F7D7CED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71A3-D4FD-4FCF-8B6C-20DEF4D8A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650" name="Picture 2" descr="1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1276.佳音</dc:title>
  <dc:creator>Yihao Zhuo</dc:creator>
  <cp:lastModifiedBy>Yihao Zhuo</cp:lastModifiedBy>
  <cp:revision>1</cp:revision>
  <dcterms:created xsi:type="dcterms:W3CDTF">2024-03-10T22:25:58Z</dcterms:created>
  <dcterms:modified xsi:type="dcterms:W3CDTF">2024-03-10T22:25:58Z</dcterms:modified>
  <dc:description>
1276佳音
遥远的伯利恒飘来一佳音弥赛亚已经降临，
天使赞高声我们拍拍手，贺圣诞满有欢欣
普天同庆普世欢腾哈利路亚声达天庭
载歌载舞一齐拍拍手来赞美耶稣圣名</dc:description>
  <dc:subject>
1276jy
yydblhplyjymsyyjjl，
tszgswmpps，hsdmyhx
pttqpshthllysdtt
zgzwyqppslzmyssm</dc:subject>
  <cp:version>1.1</cp:version>
  <dc:language>zh-CN</dc:language>
  <cp:keywords>投影</cp:keywords>
  <cp:category>投影</cp:category>
  <cp:contentStatus>索引完成</cp:contentStatus>
</cp:coreProperties>
</file>