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1EA8A-A8CE-CA4D-BD80-DE34E1F4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54E0D4-4DEC-21A6-D536-A9BD7F4B0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82FAD-E7F8-27F7-1478-C50F1E05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F83B5-298B-4063-74A6-E6794C79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363A0-37C5-41D3-C7A1-82F12F90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3CB08-B7A9-4355-9003-6EDC62F3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2604C-DCB3-AB34-937A-0ADC67AB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759E7-664F-8EA2-2F62-0C311F99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BAE17-E6EC-DE15-DC39-C194E1C6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5A7D9-977C-9F36-90C2-EC682796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75C57-C402-CABB-C7F9-32600A2F1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D2791-2542-9B1B-A4DA-B5D86F29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792AB-C719-A558-1228-AA4CDF14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FF98B-ABD0-2437-6B7C-7A06B94B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8BFDA-6FA6-6BCE-6805-915153E5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DF19C-94D0-EC61-C2A0-B32AA92B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4911A-391E-C56B-E47A-71E624D9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6564C-1D1B-00B7-EA78-685B5ACB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457C3-0072-8441-AFA9-30007362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6094D-8C25-E7C5-D7FE-76BF2384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6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C5202-4687-B2C9-B15C-A63A63A8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48640-10FB-4005-ABAE-1BEE2EC2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340A1-ED6B-EE65-5068-D479972E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16CF8-1C3D-76A2-6695-2A4E2220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6301-5EA5-B2CC-6D51-DAA7EBC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0B26-665D-6D89-179C-C198EDDE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A1873-F408-1B31-9DFF-71FA6CA2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E9C85-5ACF-FD94-1057-383ECBCE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0FB54-F464-469B-D1F2-EF7D1F9E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B6AA2-8842-AEC1-701A-B9AC3257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DCECF-9055-8942-D16C-44439202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D90EE-9C4B-C536-D7DF-78E5AF95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C215C-E12A-848B-5A9A-B99343BF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9CC63-C205-0CBE-EE4A-B5BB0F89B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97ABF-E6BB-0C7C-E8A8-40F20D495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F82F6C-8516-664D-2273-78056243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BE0CAF-6759-F9DD-1651-90A4ACDE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A0A95-44BB-318E-C6EA-A9EEEFB5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F59551-E63E-F6EA-F7CE-B84D5A8D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BA471-B52B-3332-AC1A-CCEC71E0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797BA-655C-F37C-0CA9-BE815156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B044F-8B92-729B-9A47-FD005EF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844593-3722-7316-B942-8E62AA11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7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ABD923-5EBA-800C-6790-F4D7AA0D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58CE4-6E8C-C524-386D-FD779F83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C0E54-FE51-4063-33EB-8BFD8E13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F1C4-F510-BF36-FA38-12306103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BB25B-77FA-984E-8A4E-893FDFCB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0A504C-4C0A-C2C8-B89E-526193479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1F90B-A6CB-18B8-D298-4D703127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2937-CFE0-7C6C-D6C6-AD1B8010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E2B46-D8F3-CCEA-9AF7-13330096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5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5A8CE-5001-2C04-1A38-DF8884B4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989C3-9D34-BC39-B873-3EC508974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48BF9-B949-293E-32CF-10F67D70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5DF4E-E47C-8BCD-86F4-514280C9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47C86-30C9-D058-E4BF-39ADC899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AC2FC-036C-B31A-DA67-1D5CB4B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06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3CDEA-04EB-ABAC-4C4A-AF597051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9D769-7548-5D07-18E9-70722005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D668-F676-8412-AE0E-16018673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7C80-2827-4377-B14A-A80ABB7CD3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EBB7A-597D-743C-5BF2-A9AC9F813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0707B-5ACA-6E18-8FEA-284C05DC6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A6E5-C2FD-4D39-8B1D-569E957A1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3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674" name="Picture 2" descr="1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8964613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1277.主的小孩来赞</dc:title>
  <dc:creator>Yihao Zhuo</dc:creator>
  <cp:lastModifiedBy>Yihao Zhuo</cp:lastModifiedBy>
  <cp:revision>1</cp:revision>
  <dcterms:created xsi:type="dcterms:W3CDTF">2024-03-10T22:26:02Z</dcterms:created>
  <dcterms:modified xsi:type="dcterms:W3CDTF">2024-03-10T22:26:02Z</dcterms:modified>
  <dc:description>
1277主的小孩来费主
1主的小孩大家都来赞美赞美主，主是爱
2主的小孩大家都来敬爱敬爱主，主是爱：
3主的小孩大家都来赞美赞美主，主是爱
1主的小孩大家都来感谢感谢主，主是爱
2主的小孩大家奉献身心献给主，主是爱
3主的小孩大家都来感谢感谢主，主是爱
感谢主主是爱</dc:description>
  <dc:subject>
1277zdxhlfz
1zdxhdjdlzmzmz，zsa
2zdxhdjdljajaz，zsa：
3zdxhdjdlzmzmz，zsa
1zdxhdjdlgxgxz，zsa
2zdxhdjfxsxxgz，zsa
3zdxhdjdlgxgxz，zsa
gxzzsa</dc:subject>
  <cp:version>1.1</cp:version>
  <dc:language>zh-CN</dc:language>
  <cp:keywords>投影</cp:keywords>
  <cp:category>投影</cp:category>
  <cp:contentStatus>索引完成</cp:contentStatus>
</cp:coreProperties>
</file>