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2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BB0F1-00C1-0CC7-2447-7364897E7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B3F4BC-C006-ACF5-52A1-D78DD69D8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9BE1E9-9098-DD2F-441D-61E81ADC6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80501-479D-4C6D-BA30-8A8609A3FA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1501F5-6B1C-8567-F994-3699F63A7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B873E8-FEFB-49A1-D9BD-29950B476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2ED6-9524-4D47-ADF2-4C40D2ADF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6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45658-CD92-912A-A7B8-3E46BCA0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99504E-8F52-CDA8-1FC1-FCDA375F9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709241-943E-47C6-0427-FBC4B37C0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80501-479D-4C6D-BA30-8A8609A3FA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FC4909-E3F0-0403-B6C1-ABBA0610B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84659A-93AD-45AB-07F4-2D79904D2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2ED6-9524-4D47-ADF2-4C40D2ADF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409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54ECD1-B92E-1065-CF03-F21063575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0760EC-F4E6-5448-7BBA-4699824EE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C41AFE-5FCA-8F59-4CE1-CF6CD5A74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80501-479D-4C6D-BA30-8A8609A3FA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FAA58-D305-25E3-D315-75426826B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45EC37-8D4C-D2CB-EDD7-82852135F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2ED6-9524-4D47-ADF2-4C40D2ADF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709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DEADC-2099-FBBD-ABAA-E5A0C3EFD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8CB5F9-BACD-1496-73E7-E2ECC75BA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51E1B7-B287-4926-2878-CB3F7ECFB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80501-479D-4C6D-BA30-8A8609A3FA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3D2674-472D-1CB4-6A6D-90C6A0DFB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292076-53DA-DDA0-E2A4-D58B45E75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2ED6-9524-4D47-ADF2-4C40D2ADF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0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D8962-6308-4AD9-23E7-066F8197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4AD99E-8D96-050D-E3A3-7FE3C727D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266331-DF7B-F21E-7C8D-827DC2C5A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80501-479D-4C6D-BA30-8A8609A3FA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E9147B-8770-14E1-15D4-B476B0FA2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BFCEBA-6D75-E9BE-F7D2-5D31389F0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2ED6-9524-4D47-ADF2-4C40D2ADF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930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E0A02-E441-EE8E-ADF3-A8A1C1E51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631D42-7F40-4B51-8BEB-05681CE8A9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4D1836-3ECE-F1BD-48B9-840099524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0F329B-4B7D-8912-21D1-6FC5E08D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80501-479D-4C6D-BA30-8A8609A3FA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5351DA-EEEA-351D-30B3-017357698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404A32-1BFC-67DD-A8F6-684C1C3CD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2ED6-9524-4D47-ADF2-4C40D2ADF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16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B4179-B581-C229-8534-4D33CE7D8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677075-F2DB-397D-9B7A-36CC2458C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CFF3B6-6661-8725-4DE2-F9DAA7A56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35DA67-A2F4-E924-3D60-27BEDE497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9BE6CF-BBE7-E7F1-31AB-CE16C6FF0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0A0CCBD-4E90-EE0F-C02A-CC5875FA3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80501-479D-4C6D-BA30-8A8609A3FA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FDA22F-0FBF-5B0C-44DD-356826DAC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8E2337-5D03-4B6D-16AB-23C04354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2ED6-9524-4D47-ADF2-4C40D2ADF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327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49706-BC3C-BE11-A9E7-2009B362C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A43630-6536-5BF6-6180-3055229D1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80501-479D-4C6D-BA30-8A8609A3FA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461938-2D6F-AD2D-2507-92A70BF1C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CBB733-12F7-082A-B594-9FBEC4770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2ED6-9524-4D47-ADF2-4C40D2ADF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08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EFD093-2925-411F-CD11-E3D23755B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80501-479D-4C6D-BA30-8A8609A3FA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CADD661-CBA6-0E89-C62C-8307AF585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B641BF-102D-06F9-C8AE-49AB2B2FB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2ED6-9524-4D47-ADF2-4C40D2ADF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41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7DB00-A852-C141-F6DD-BABBEDB39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BE9B4C-AE43-BC3B-6129-507AF71BB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D0EEFD-5603-30F3-D8EB-C5E1BCE53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C65F5E-97D4-C7C6-C117-B69CF2F41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80501-479D-4C6D-BA30-8A8609A3FA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36DE6C-91D4-0C2B-3DBE-0308BD07B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305743-0A51-D332-6C76-14915C356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2ED6-9524-4D47-ADF2-4C40D2ADF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040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D545D-28DB-7447-093A-CF0EE833E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B2498A-3813-5F41-B2FE-BAA0C8538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E9473F-0ABC-D509-C98F-F7CCE15D9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AD8B84-BEE5-9294-99C8-6E8AE4870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80501-479D-4C6D-BA30-8A8609A3FA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949FCD-2AEA-AB89-B580-6BDA2FDC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2D073D-0A42-6C5F-8C6A-64302E51D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2ED6-9524-4D47-ADF2-4C40D2ADF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43985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F738DF-523D-3BE5-5E70-DF4988EC2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C17688-2B10-6901-EE6B-ED698FDA3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54EA30-0986-7E7B-DB52-13041E0B6B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80501-479D-4C6D-BA30-8A8609A3FA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0CE577-B021-E0FC-A5CA-77B659519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B701DD-1558-2881-5734-370EEFB8A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E2ED6-9524-4D47-ADF2-4C40D2ADF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17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9698" name="Picture 2" descr="12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57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1278.耶稣爱我</dc:title>
  <dc:creator>Yihao Zhuo</dc:creator>
  <cp:lastModifiedBy>Yihao Zhuo</cp:lastModifiedBy>
  <cp:revision>1</cp:revision>
  <dcterms:created xsi:type="dcterms:W3CDTF">2024-03-10T22:26:07Z</dcterms:created>
  <dcterms:modified xsi:type="dcterms:W3CDTF">2024-03-10T22:26:07Z</dcterms:modified>
  <dc:description>
1278耶稣爱我
1耶稣爱我万不错，因有圣书告诉我，
2耶稣爱我肯舍命，将我罪草洗干净，
3耶稣爱我永不忘，永不离开我小羊，
4耶稣爱我爱到底爱我罪人真希奇，
1凡小孩子主牧养，我虽软弱主强壮
2天堂金门为我开，把我小羊引进来
3白日道难主拯救黑夜睡觉主看守
4若是生前我爱池，永后领我到天家
耶稣救主爱我耶稣救主爱我耶稣救主爱我有圣书告诉我</dc:description>
  <dc:subject>
1278ysaw
1ysawwbc，yyssgsw，
2ysawksm，jwzcxgj，
3ysawybw，yblkwxy，
4ysawaddawzrzxq，
1fxhzzmy，wsrrzqz
2ttjmwwk，bwxyyjl
3brdnzzjhysjzks
4rssqwac，yhlwdtj
ysjzawysjzawysjzawyssgsw</dc:subject>
  <cp:version>1.1</cp:version>
  <dc:language>zh-CN</dc:language>
  <cp:keywords>投影</cp:keywords>
  <cp:category>投影</cp:category>
  <cp:contentStatus>索引完成</cp:contentStatus>
</cp:coreProperties>
</file>