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27D07-498B-342D-E257-5B925085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07A8C-88D7-C50B-3539-C03E1B68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B29C-52F3-F51B-1087-0AE40BBE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17668-2B97-E0B3-6E53-163DD1FA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F6294-8A16-CF39-6BFA-375F54C3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E78D-B919-1985-9BED-232C1CAB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C7D63-857C-DE1F-3FE9-9D06ADD5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F05EC-4366-5945-40A1-EC0ABE3D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4D5F6-0FB7-6A53-D763-D17AF78D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5FA6D-9E72-DE55-812E-8ED7E53C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F6F770-323D-B214-70ED-D6575DB8E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9A254-152B-435D-C786-7EE41046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2429D-AF46-E9A4-95C3-0187F9D1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C5AB1-67E3-8522-FDBE-4B6D7535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8DC09-240E-AFC8-D4DC-49E51D77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7D1-9D57-4DD7-3D2F-2810235B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6F396-5A22-491D-ADCE-076CBF78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25EA8-0D9C-78BB-03F8-0E72A1B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65F00-92DA-C26C-FC1D-4B3F9681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DDFA0-E30B-39A9-24C2-872FC77D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0E6FE-D353-A108-44A3-87FDA13E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BC2D4-DE37-BEE6-C55A-1BB8826C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CA8DE-724B-37A5-96B9-77C9FE70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49EC5-A542-2908-F777-DDEE2581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4F8C9-AD9A-1CEF-082A-F5330F9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2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E846-FB68-2ECA-E8DF-396E7099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5B87A-027B-32DC-683F-932E3E42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528C-FCE1-9CEB-E9E1-2E7FC7AF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A6BB3-48B6-37D5-4FBD-2C13788C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414E3-A094-96EF-9414-9BBE4D6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51768-4196-29D3-C16D-5C2D61EB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4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A9668-EC3A-9CA1-0C92-86B8F238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4D2E9-37E5-9CA1-F7AD-994DBE3F6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A0E33-68E0-245A-578C-F4A2FD49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C311A-D5A4-3A68-5DAB-AAF898CC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3C690-D3D6-96D2-1485-6451E5AC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9C570F-BA70-2826-1AA9-CD03E106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256A7-128B-B513-1721-0D529E4D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C4880-EB73-4A71-1C23-B95BE5D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5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A944E-B4C2-B86B-8738-612912F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9E07A-1749-D8DD-F3ED-269D6D91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DF1A3-5074-0660-19DF-E4EBA3D9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48BF0-D08D-A5FB-CAAA-51ABABB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86809-D0DD-2491-D901-5BEDFDD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2BD4F1-7E39-040B-E850-B37CF7E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7A0D1-9E3A-5FA9-690C-967F0D12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9CD1-51B3-9F36-1332-ADA15908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47FDC-C6A9-AC3E-BB22-44138BBD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E21C0-6F91-3753-7A6B-029659CD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93BAA-F698-FDF2-DE91-057239AE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19A9C-FFCA-F911-9489-DF857426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9196-4FF2-C9B4-2E98-66B5F603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8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11B74-F00E-7795-B639-56731381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4392E-7C32-9A6F-C187-30474E783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E7A0D-89E9-19DF-7417-C5FCF5BF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52A25-D59D-8EAB-11D5-22627A25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8FB68-751D-534F-A6A4-F5120880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14221-9DE3-7464-26A8-82CFB1A7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644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405819-BE52-B29A-FCB8-AC80DA4B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8D29D-63E8-FF0F-4B07-A89B8A9A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E28E7-07DE-9AD8-3619-B082EB82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5F338-693D-7B18-E5F1-212894E3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167A4-D1DD-FCBD-C208-54D1F2EA7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22" name="Picture 2" descr="1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1279.他们在童年</dc:title>
  <dc:creator>Yihao Zhuo</dc:creator>
  <cp:lastModifiedBy>Yihao Zhuo</cp:lastModifiedBy>
  <cp:revision>1</cp:revision>
  <dcterms:created xsi:type="dcterms:W3CDTF">2024-03-10T22:26:09Z</dcterms:created>
  <dcterms:modified xsi:type="dcterms:W3CDTF">2024-03-10T22:26:09Z</dcterms:modified>
  <dc:description>
1279他们在童年
居口餐花芦鞋登鞋：
台华中艺：艺青饺公心</dc:description>
  <dc:subject>
1279tmztn
jkchlxdx：
thzy：yqjgx</dc:subject>
  <cp:version>1.1</cp:version>
  <dc:language>zh-CN</dc:language>
  <cp:keywords>投影</cp:keywords>
  <cp:category>投影</cp:category>
  <cp:contentStatus>索引完成</cp:contentStatus>
</cp:coreProperties>
</file>