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37E2-78B4-4599-2303-81898769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468874-27FC-593D-6148-A01075CA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A01E6-02C8-14FE-5E3E-CDC5C578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9D9AB-8A2E-5424-EBE8-B890508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8178-B48E-6EE0-31A9-D2B6A17D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F872-B108-8145-AED3-63FE74CF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93D8F-4A80-56B4-E5C1-C7109233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FF087-435B-AF8F-2F09-0AF3ED0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B2061-EC67-641F-A81E-50B0098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3072D-89A3-8440-71AA-F9D6E52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0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CBE3D-BD3F-601B-D54E-224F2253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AFC39-410F-395D-7D12-DABD4F8A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45B5B-6D53-FC79-26C4-9C4AE7D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36358-C418-A319-A4C9-E61AFAEE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ED09F-0D20-C68D-426B-0DD5777F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669-E0F4-7FE5-359E-6C81B9B5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36B38-3365-E0D6-E25B-48881C38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E2575-5B60-E449-03C9-7336869A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A2A7C-8FDC-BCD7-8232-3C3BE5A6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DDFF-733C-3EDD-3271-05E5DE5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6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9EAC-6A17-1A72-F08B-C2C92FDC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181F-6A89-4189-2437-89D7D0D8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215A9-B295-2255-9062-260A38CA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77C21-A1DF-D18A-EFC9-8E81165C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6FA8-4BE1-1ADB-26FA-212DDBC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6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6F8B-E114-F8FB-D487-B301788D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97E22-6DBB-A0EE-CCC6-DBC8BAD4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1B413-446B-65F2-6DEA-8E77CC42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8739D-C8B6-A8ED-142F-BAEDEFF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9810C-2DBC-B8D0-E509-989D075B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00AFC-2241-A412-D215-C5683592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CF0E-847F-66A6-9826-6D35CDA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4C947-EA94-88B2-2DBA-F5A7D402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20517-AD13-8FCF-BCC1-8544F9DB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E52F2-20AE-DC88-3FD9-47F1D17A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DD904-B5D2-A150-8FAB-99DF613A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3438DB-B804-7386-BF76-F76E7143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876E3-8CC9-EE79-2076-3B249BA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516FA-5A7D-4486-6AD5-D19DBC04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633B-C8DA-1A8C-07A4-D82CC07F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7CBE4-DCDF-28D5-B589-D320AF52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AC33-BFD6-7D43-2D76-47CC33FE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17AC6-76FE-A99C-161A-1929B2C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872DC-1DA5-F3D7-1DCE-39F0F8F3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56F62-BB2B-9FF0-4D8F-3ACA4BC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75BE2-7F77-5987-D90A-95499B0C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33EB-9011-9798-0A71-C284591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634E9-1056-2F3D-E5EF-2D4198BD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41455-6C0A-EA61-0B31-49283EA1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078B3-14D0-EF5C-26F3-00D2ED1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C08C9-899B-D432-26C1-C503D1DE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CCC01-9FBE-62F9-6B1D-CB75D01A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FF679-3374-7275-1108-2613CDC2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4302C-6FA6-57DF-961C-D85376A61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DA85C-FB24-0C0A-1BDA-6F8D6A98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705D4-5725-29B2-78DD-7D65EA0A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94282-0668-26B2-54C4-B4D76F2B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C05DB-1027-0751-A27A-75CB9094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875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AAA97-5773-833E-5FDF-2D1FE857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168B1-FD79-DDED-FA8A-8E705DFE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F2A9-59EA-6C2D-05C9-A5168777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F529D-E4B8-4446-A284-D706DE6567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E417-25DC-E6EC-85B8-9B5F5141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D8EC5-2766-FB2A-FEF9-BEFCA4BD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2F8-6785-44D4-80B6-257F1E13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8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6" name="Picture 2" descr="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1280.自以为有智慧</dc:title>
  <dc:creator>Yihao Zhuo</dc:creator>
  <cp:lastModifiedBy>Yihao Zhuo</cp:lastModifiedBy>
  <cp:revision>1</cp:revision>
  <dcterms:created xsi:type="dcterms:W3CDTF">2024-03-10T22:26:14Z</dcterms:created>
  <dcterms:modified xsi:type="dcterms:W3CDTF">2024-03-10T22:26:14Z</dcterms:modified>
  <dc:description>
1280自以为有智慧
自以为有智慧你是最愚味，自以为比别入好你是最虚伪，
一生的功夫要学会谦卑，不说辛芒也不说累</dc:description>
  <dc:subject>
1280zywyzh
zywyzhnszyw，zywbbrhnszxw，
ysdgfyxhqb，bsxmybsl</dc:subject>
  <cp:version>1.1</cp:version>
  <dc:language>zh-CN</dc:language>
  <cp:keywords>投影</cp:keywords>
  <cp:category>投影</cp:category>
  <cp:contentStatus>索引完成</cp:contentStatus>
</cp:coreProperties>
</file>