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3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77382-78C5-092A-0225-F967F4650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F5EB05-2C38-3ED4-D631-3D46F882C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EA1BE5-ECF0-01B2-E80E-A22B538BF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E584-A1CB-4EF1-BD0D-F56AC372EE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5C2CB8-5869-26DD-26B7-D69D4064D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FA0DA6-A87A-B9A9-B01E-FF4A40743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FE9D-CCC2-4D23-A236-BF284557A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27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AA134-D139-2899-A674-08548E52F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6D1920-B4B5-B035-A1C0-EFE032C2B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93948D-E2D8-D7D2-3A4D-03D09D952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E584-A1CB-4EF1-BD0D-F56AC372EE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932BD-EF9E-D01F-A128-704538A48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E5CF66-2DCB-B2AE-D3F0-46EC706E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FE9D-CCC2-4D23-A236-BF284557A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92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FDCF5C-8E72-4522-5CFD-6DC2EE80E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C17817-2F1A-5D13-E1DA-35F85200F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D675E4-B5A2-1E37-D7F0-7885708E7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E584-A1CB-4EF1-BD0D-F56AC372EE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DF8730-716D-BEB4-F62F-5429A5827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E7480-077D-21AB-708F-EB8FA9C4D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FE9D-CCC2-4D23-A236-BF284557A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27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F0F18-79B2-175E-CBC2-573D34A55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A88C0E-C2CD-E928-9055-3DE0E681A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E13B84-E28E-1367-789C-1541B5203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E584-A1CB-4EF1-BD0D-F56AC372EE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E602CE-2727-E242-A3E2-49701FA18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AC29B4-AFC2-805E-200F-7533C2CC9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FE9D-CCC2-4D23-A236-BF284557A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97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5C176-938D-6BCF-5163-4995E2C4C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93EB32-2C8D-66F4-C898-429F8CE9F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D01B13-D4E1-6392-F4E6-86E7EA25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E584-A1CB-4EF1-BD0D-F56AC372EE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3AB4E0-E783-DF32-595A-728107C34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E272B-2C9E-6F3E-118F-524F1977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FE9D-CCC2-4D23-A236-BF284557A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32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88E2C-CC49-E943-F191-0DB43A09A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837E5C-9C75-1598-BD7C-C94CE22E4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82F9D8-23D6-78D3-3F21-307FCCBC8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1865B9-0672-9D07-120A-4B600BFBB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E584-A1CB-4EF1-BD0D-F56AC372EE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A052F8-115A-2382-BB2B-1F0DD71B1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4D1F1B-4F13-DDE7-CB9A-90D99B4F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FE9D-CCC2-4D23-A236-BF284557A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51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051FE-4BE4-D383-F8B1-320EA6FDE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24F70F-22D8-035B-2B8F-07A3CD34F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6513B1-6933-1EBF-D42F-2DEC102A9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477373-978A-70C9-E2A6-1CC874B64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37A7DB-6872-6D13-64F3-23ADE8AC25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5D3607-FC1A-0017-1553-61EB3A52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E584-A1CB-4EF1-BD0D-F56AC372EE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B7E0D9-B5AA-E684-4278-1DF93EE1D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320BA6-A239-9269-F6E9-5EB7EFA2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FE9D-CCC2-4D23-A236-BF284557A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149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11F84-AA7C-D164-C22D-2137FD19A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5F5771-3336-5CAB-7573-E38C6413F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E584-A1CB-4EF1-BD0D-F56AC372EE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90D507-0CBD-2ACB-59B1-253C1EF51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6C347A-B884-A2CD-9E5C-461B1B0D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FE9D-CCC2-4D23-A236-BF284557A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65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D97AE4-0ABD-79B2-EF2F-8ADC4B707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E584-A1CB-4EF1-BD0D-F56AC372EE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9AC19F-9CF2-C84E-2B69-7ECE4EB9B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62727F-FAA1-51F1-229B-5F7D31781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FE9D-CCC2-4D23-A236-BF284557A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17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F01E9-C3B3-C6CC-A829-356824D1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9E7290-2A19-8201-2BA8-F001BFC43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3C9C84-080B-BD36-3EF1-C5BE2FC9E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F46D63-C981-5FCB-5010-854EBE0A6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E584-A1CB-4EF1-BD0D-F56AC372EE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98DA2D-4FBF-10F1-B4BC-34910A40A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D7F87E-95CD-D4B6-6B9E-42A10668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FE9D-CCC2-4D23-A236-BF284557A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219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1441B-5AAB-9035-FA20-3BEC05B23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D84881-0B5C-1CBF-1BEC-74D14878FB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BC7FC3-4F27-4332-EAC4-961F0F9F0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16C904-5853-BF73-06F3-174AA65B7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E584-A1CB-4EF1-BD0D-F56AC372EE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94CE03-5143-63D5-0556-BF857534D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55118F-E924-D0C3-4547-988C535BF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FE9D-CCC2-4D23-A236-BF284557A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38952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12885C-BE30-28ED-FB56-0821F643D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5F7CFA-5A67-011D-2B9F-49F0E2DEC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655547-8961-1C29-D011-DA16812E6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6E584-A1CB-4EF1-BD0D-F56AC372EE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2234E5-563B-5F89-D950-2E8742B16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C5D2CA-6ADC-5EF1-2B1F-B6C4CC2E4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1FE9D-CCC2-4D23-A236-BF284557A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748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3794" name="Picture 2" descr="12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1282.迎主颂</dc:title>
  <dc:creator>Yihao Zhuo</dc:creator>
  <cp:lastModifiedBy>Yihao Zhuo</cp:lastModifiedBy>
  <cp:revision>1</cp:revision>
  <dcterms:created xsi:type="dcterms:W3CDTF">2024-03-10T22:26:22Z</dcterms:created>
  <dcterms:modified xsi:type="dcterms:W3CDTF">2024-03-10T22:26:22Z</dcterms:modified>
  <dc:description>
1282迎主颂
在我心中有喜乐有喜乐在心中因为救主耶稣基督今隆
生，礼为我们降生在马房里天上星星亮晶晶
看哪牧羊人带那小绵羊，东方博士骑骆驼来朝拜
快来快来快来快来大家快来喜乐喜乐喜乐喜乐喜乐
在心中请你与我起分享耶稣基督隆生美好的信息</dc:description>
  <dc:subject>
1282yzs
zwxzyxlyxlzxzywjzysjdjl
s，lwwmjszmfltsxxljj
knmyrdnxmy，dfbsqltlcb
klklklkldjklxlxlxlxlxl
zxzqnywqfxysjdlsmhdxx</dc:subject>
  <cp:version>1.1</cp:version>
  <dc:language>zh-CN</dc:language>
  <cp:keywords>投影</cp:keywords>
  <cp:category>投影</cp:category>
  <cp:contentStatus>索引完成</cp:contentStatus>
</cp:coreProperties>
</file>