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E253-5C84-6A40-5DCD-271161B9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FD030-2633-1E50-0225-6A094363B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1EB02-7825-D46A-8451-C321414C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7E5DE-900F-BA99-8A51-E5691BA6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1750A-3C24-C001-7EC4-CE77BD4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5D21F-9E3D-A407-6A6D-8C6A60A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C54E7-BECE-2180-D1C5-CA134E5D6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6CAA6-E475-F77A-0B78-84CC6CE0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F1A65-2C7F-E2B4-46E1-110A7C12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14E5B-B66E-7E63-7D1B-664B81EB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BE961-DF44-8F6C-8D73-4ADEEE19E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C6B8E-1E28-2C09-B93B-071AD857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E204C-DCF3-80D8-3AA7-49E84CC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67370-7D46-9989-827E-7B8103F5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BB84F-FE12-19B6-1829-5368F9B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79F7F-A9B2-627D-94C4-68E97856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71D66-0F80-D163-3383-5A5EFADC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AD713-B467-D633-D03D-2C166FD4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2AEE6-95C0-97DA-45AE-CDA8A3D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261E7-AFA5-6B78-9113-161B21DD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5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99500-C292-A2E2-0806-F0870CB0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5B7F0-0672-1A8A-9E56-3B8A92F5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395C2-173F-3888-B928-9991404A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7C587-FCA5-B0B4-C5FD-29F8337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60192-8FA9-0198-2576-BF3E9898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380C-EB7D-EAAE-6176-3566BFF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86CF0-802B-A0D8-8727-37C2FCC5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8E3B9-9BCC-4DA5-F11C-548E893E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F8000-EFB1-C878-2DAB-EBC0037C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37834-B9CA-F256-B6C1-CB56A2A2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8C1D6-5AE1-13D7-440B-553CC6C7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39151-66C8-B640-8416-880384AC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1166F-34DC-164E-52BF-3166AE4C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331C5-DE15-7EFB-05C8-1AABF168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0E849-29A5-32C1-DA9E-0489B610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E95AF-ED90-437A-FA03-7BA8DF8C9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B9736-FAC7-60AD-46DB-3FE0A7A5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5F1CCA-73CA-2C65-280D-BF3F3FA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0C7CC-5178-B8B9-1162-69870C76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4FB5-510F-5B75-9D74-FBEE8C0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59C0CE-25B1-BC43-2679-43E39819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1FD08-0758-A11E-3239-5AD85091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52B0B-1A01-590D-F963-6B5C74E6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FC7508-06C9-79CC-E2A6-DE25FAC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54BB8-062D-0EEB-D1E2-C6BFDF3A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72A9A-A768-CC4B-7220-E8D37EE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E999-B5E6-E4CF-5FDB-3F73BCD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9844F-76F9-582C-B72C-B70570D2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46B86-CEE6-520E-7046-6A54BE21C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87D07-7882-9036-8D29-344AB421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8CCDC-FFB0-07B5-376A-4EC07A1E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3AE43-F43F-30F4-ED0E-E93690AA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C5D9-9433-2B11-2E77-4A7BCA5C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44D78-E297-633C-99AB-D44F5A93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DD148-8AD3-2F46-5126-902E6EFF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6190D-3EB4-9BFD-72D4-E714A58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25CEE-AEBB-9D95-12FC-893129A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A29E5-7728-F06C-0315-C82B876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38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AF501-2EAA-8805-C3F1-375DEBB1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CB078-B5CD-12BC-D0C7-85BD0BB2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7DB9F-F833-3D4F-C529-8F8AA5E89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2B923-44E2-8178-9B76-BC801059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B7D77-5A0E-1B32-6598-50D93D81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818" name="Picture 2" descr="1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1283.兴起！主日学</dc:title>
  <dc:creator>Yihao Zhuo</dc:creator>
  <cp:lastModifiedBy>Yihao Zhuo</cp:lastModifiedBy>
  <cp:revision>1</cp:revision>
  <dcterms:created xsi:type="dcterms:W3CDTF">2024-03-10T22:26:26Z</dcterms:created>
  <dcterms:modified xsi:type="dcterms:W3CDTF">2024-03-10T22:26:26Z</dcterms:modified>
  <dc:description>
1283兴起庄日学
1兴起兴起兴起时代
2兴起兴起兴起教会
1主日学听马其顿呼声多追切，多少人在死中
2接班人像提摩太从小明白圣经但以理是个祷告
1挣扎看如今教会多荒凉信徒如羊群无牧人
2勇土撒母耳从小住圣殿，小女子是盏大明灯
兴起吧庄日学作忠勇的精兵让大地得沐真光
兴起吧主日学兴起吧主日学让子宙充满阿们的声音</dc:description>
  <dc:subject>
1283xqzrx
1xqxqxqsd
2xqxqxqjh
1zrxtmqdhsdzq，dsrzsz
2jbrxtmtcxmbsjdylsgdg
1zzkrjjhdhlxtryqwmr
2ytsmecxzsd，xnzszdmd
xqbzrxzzydjbrdddmzg
xqbzrxxqbzrxrzzcmamdsy</dc:subject>
  <cp:version>1.1</cp:version>
  <dc:language>zh-CN</dc:language>
  <cp:keywords>投影</cp:keywords>
  <cp:category>投影</cp:category>
  <cp:contentStatus>索引完成</cp:contentStatus>
</cp:coreProperties>
</file>