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F13F-664E-CB55-2635-E74C9CBF8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F9F89F-47F3-B117-AA4A-655D385F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E4532-C6FA-48D7-4E56-C3318A7B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C6795-5EFF-3167-EB61-16C48442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7B9D-AC8E-9BB7-92CD-AC89D43C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0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B76DC-E488-DF70-88A6-98025493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11EF7-E21D-4EA2-9C40-E9AAB929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375CB-4ECD-A8C0-55B3-E0B50884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51FB-9AF7-1455-BEAD-A73ACF06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09CEF-449D-269A-5628-0A756C92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18852-0586-9717-A2AB-EC6F1303F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13101-D57C-77F8-5E69-825C6296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1628C-ADE4-E269-8A99-2516B27C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8FFD-DDA6-F93C-06BB-7CF810E2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4CFDA-DCB6-0FCA-82BB-4E14704B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32B7-6EC2-A1B7-5641-E93A6BA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2973F-4C73-DE02-3555-6867D1A4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210F8-AF89-890E-31A5-8533F538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C27DF-0B1C-5E33-C93E-376D0B2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4BEB7-030B-686D-A2FD-0E901648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CF19-EE88-19B3-5358-492ED7DE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63CC-D60E-905A-D8F6-0FF18784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8DF1A-D19F-E523-62C1-BFF9904B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8D18D-BA5F-E0BC-7087-364F56D1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D27D-CCFD-F816-C185-D93C5FB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8F07-24F6-D35D-9EAF-0198D7CD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A9BEB-512A-CD11-1B3B-32C59DAF8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39A99-DEDC-8DC9-D7C1-B9A7EA6D6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3D2D3-F7C4-D8C7-2600-E6E613C1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18CBA-69AC-1B89-0C00-1D1245D1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A8F5D-131B-EAB1-DB16-65E6B7A5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9DE9F-E9D8-382C-DF0A-44E30956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036B7-37DF-BCCC-F9CD-AC9D047F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E49C6-3A2C-BE4C-B12A-143329E58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7C675A-FA28-52E1-BF86-BDED5FEE8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F844D1-E209-A7BB-B519-D80EC12BD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C291BC-64B5-47E8-B792-423722BA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533757-86DE-F910-22A2-142D1C2C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A4DB2-DFCC-BEB7-0D17-9E3BABBA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2BCF0-B855-C804-FE45-F7A6868E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AAAFA-2E9A-8E7F-5FB7-57690B5D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515FBA-011B-D146-7158-AD79817F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75EDA-64BF-C9C8-EDAA-7F0FA40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3512F-74F4-DC22-C088-C2004E8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3B93A-E693-D18C-DB80-0058FDE1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7C2D2-DF7E-8711-DF42-7BB8704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507F-E864-2742-34AD-D8EE87E4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668D1-C348-9051-9802-DF58E8DE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77545-16E3-F809-1B99-B12FDE5A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DEC98-03E0-B86F-0160-1870FEB4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8D7A-6F3F-86DB-6FD0-CA328D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C1017-4243-ADA4-6EB1-EAB7E14E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4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E663C-CBB1-265B-92D0-EA2E387E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81330-5915-D937-A67E-EDCA9CDD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7136D-25EF-18A1-FBB9-2B40AF67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C1B4E-094D-AE4C-264C-B57F9E18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7C28C-B547-3FF7-D749-B2B118F5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D82D5-7EDD-2A7E-876D-50A02D79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8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DA327C-4571-5EF0-F784-95D9BFBA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EF0EC-539C-D9A8-CDC3-C9EA4917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9666C-1814-2F75-34FB-5F65D7B6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6798E-412D-3F56-A2C7-3F46F47F8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8C1EB-C5F5-FD98-65F0-5F2F7127B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842" name="Picture 2" descr="12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1284.我是一个小孩</dc:title>
  <dc:creator>Yihao Zhuo</dc:creator>
  <cp:lastModifiedBy>Yihao Zhuo</cp:lastModifiedBy>
  <cp:revision>1</cp:revision>
  <dcterms:created xsi:type="dcterms:W3CDTF">2024-03-10T22:26:31Z</dcterms:created>
  <dcterms:modified xsi:type="dcterms:W3CDTF">2024-03-10T22:26:31Z</dcterms:modified>
  <dc:description>
124我是一个小孩
我是一个小孩快乐的小每天清晨早起来向主敬拜
我是一个小孩爱主的小孩听主话作好事神与我同在</dc:description>
  <dc:subject>
124wsygxh
wsygxhkldxmtqczqlxzjb
wsygxhazdxhtzhzhssywtz</dc:subject>
  <cp:version>1.1</cp:version>
  <dc:language>zh-CN</dc:language>
  <cp:keywords>投影</cp:keywords>
  <cp:category>投影</cp:category>
  <cp:contentStatus>索引完成</cp:contentStatus>
</cp:coreProperties>
</file>