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9DC3E-216B-7A5B-0C1D-F017A7D6C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E02DEC-ADB6-2F66-321F-568B18D4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0AA63-7D9B-7DFF-525A-64B5845E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C8A93-ED85-82E7-3E76-C50DBA05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11638-D857-9E4F-5594-F78A6B99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A5137-E3DA-9087-72FB-E2482488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8021F-E4DA-D3AA-98DF-AF8A1C8E6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A9614-6586-E826-FEDC-E0BD21B4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B6452-3FD8-9453-B7AC-EC122361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F2EF0-DDCB-F6C3-D08D-8C554CC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1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568A30-1389-6088-DAE6-DE0CF8927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99566-65DC-D4CF-45B7-F7BCB4D7D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23B3E-7146-F7A8-FCB7-744989A7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54E29-9240-4DF0-A3AC-4D08FFD0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7FF6F-D872-698D-A580-1A34FDCE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3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82D69-6B55-E332-6B6C-64EBAC68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1551D-DE41-1706-E631-7513DE97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F8EAD-E219-9C0D-ACB3-7DB8A48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9CA3E-AA3B-D521-C6A5-98F63ED5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6CD8B-3624-6B4C-739F-93C7564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F8DC2-5162-68EF-58C4-4C146057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08CB6-7D32-2642-FAEE-D8265F62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8E051-3FBF-AB05-D6A0-FB4B9105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7E40-7828-EEF7-DEC0-B0FF8513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F1C71-73B9-105D-13D4-2B595890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0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9AD7A-12C0-445E-C320-95985103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1EDE8-1828-7A0B-8B39-D94363E26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5ECD1-9EA3-4DEE-F4AB-30B8B9E6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D2490-2795-CFEF-2163-FFA58D3F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FD4A1-322E-029B-F44D-037F825B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5D768-8DEB-94E1-0875-77D14371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5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209F8-44FB-2E6B-A855-D75E4551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D18AB-8471-E33F-C404-8D83BD7F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73B0C-6175-5484-414D-D130FFE24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FC4DA6-B559-0D3F-2143-7901CCCA2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73FCB1-0248-9646-2CF5-FDA346CBF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DAAD1-DF78-8189-6D31-CCE3D52D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54F556-EFAE-C23A-7CAA-9072BB41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A50470-0598-2AE0-CDA8-8F95D144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5B021-1E7E-6442-668D-68198339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E23FC4-D178-0F0E-C34B-95DA7BD5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05F25-ECA8-7B77-89CA-AB36146F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9C42D-2CD7-3D31-01FF-0930CF37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9FEFE-5DC8-DFF7-66C5-D3B0903A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ED402-E42F-5AB9-903E-64071E89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9DD61-5567-65A1-CCFA-3BDDB1C2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3A1CE-0409-D8FD-D0C3-F820BA74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0C791-239E-1315-D5E4-9A66F854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6C188-0DB9-0209-B58A-955B8E32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F05A5-B9C8-3046-27C7-7AACAAAA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6E759-1F82-B670-1FD4-51CBDD20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08364-20A5-6269-68D4-630B5063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7E22-5AE7-FDF4-9860-219CB05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4AFBC6-7208-A7C2-4F2D-D51F2DE9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8701E-3525-1793-E393-7D8974FD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C7AB1-C63F-8955-21A6-B0355BD0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FFCBE-CBF0-B454-F3DE-48D06CFC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04B95-1837-7CB6-4F54-D16B37E3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109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B64445-0D7B-7340-5819-7A229844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98AA4-E145-DA99-C080-324F760E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A4AEC-CB7A-672D-EE90-4E85CDEF1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73C44-9F35-5124-F8E2-DE25FA43A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D358C-AF71-6F8F-82A0-0A91A7690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27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6866" name="Picture 2" descr="12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1285.主的小仆人</dc:title>
  <dc:creator>Yihao Zhuo</dc:creator>
  <cp:lastModifiedBy>Yihao Zhuo</cp:lastModifiedBy>
  <cp:revision>1</cp:revision>
  <dcterms:created xsi:type="dcterms:W3CDTF">2024-03-10T22:26:35Z</dcterms:created>
  <dcterms:modified xsi:type="dcterms:W3CDTF">2024-03-10T22:26:35Z</dcterms:modified>
  <dc:description>
1285主的小小人
我是主的小仆入听主话语跟随主
主为我们离天庭主赐我们新生命
主的天堂为我预备，我是主的忠诚小仆人</dc:description>
  <dc:subject>
1285zdxxr
wszdxprtzhygsz
zwwmlttzcwmxsm
zdttwwyb，wszdzcxpr</dc:subject>
  <cp:version>1.1</cp:version>
  <dc:language>zh-CN</dc:language>
  <cp:keywords>投影</cp:keywords>
  <cp:category>投影</cp:category>
  <cp:contentStatus>索引完成</cp:contentStatus>
</cp:coreProperties>
</file>