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242E3-6136-DA20-C4C0-B96157BBE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9558A-D6D6-F787-1CA7-CDF503C6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05A05-9235-130E-2F0D-3BD92169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5D35E-2168-645F-39F6-33177E11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694AB-6FA3-D788-63DE-9E1C506D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664EB-5739-8A89-0086-3A1B686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3A387-BDEC-6F3F-32B0-120E0E70F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C5206-2F84-A21B-D3B4-902FAFD7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BFE05-F365-BCB3-3EFC-BB6C4539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25C27-4A98-8C1D-37D0-9A453844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7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56BD7-1186-C72F-81E0-08CFFF5D8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51115C-B5F6-0D94-DE57-FF53C06E1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D7AE0-76A2-463D-2134-6B88808F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FAAF9-2B00-76C7-E907-D52931D3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0D9A5-EFD8-4E0D-E223-EF5B2721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8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4642-2C80-47AE-302D-BA0D617C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1101B-FD6C-57D9-CD3A-DCC49DED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FB487-F91E-D7ED-F6C8-FF2829DF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1BE5B-623A-C6F3-6896-FF602C63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EBEBC-9B18-3BF5-7AB9-67AE7BEE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C81AA-3F90-A6C5-6BDB-D334B46E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DB9F0-084A-9587-5EAB-43248888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1ED76-51F6-F262-076E-D5DCA06A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141D5-EE3E-F54D-1B33-138327A8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2C87A-CB1A-EBA3-916E-536929E3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7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3DB1D-6B85-B6DD-1B80-CA9F805F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2884D-5D2C-5883-1B87-7F673CF13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015C3-DFA9-7233-2A3F-5AC90681A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A9B6E-BAE2-948E-210A-726B075C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6A129-25DB-F105-4529-0780550E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2597B-EA75-53A4-E3E4-91683AD5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2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AA0A3-56F9-C703-E019-06F81664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14DC2-208A-1283-C4A9-2B93F44A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F962C-CFDF-EF42-F064-249C1A3E4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1000D-906D-67B8-BACC-AC753E366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5C2D4-C6F3-FE7B-FF53-D5193E249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8342D2-A0EB-7A36-FDD3-B9F18EBE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D1181-51C6-0655-83BE-51685A1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40233D-DEC8-E3C7-1B13-4F7377E3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1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13F41-D234-0BD3-1990-99DA483B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57C69-546C-AFDD-0C4C-5706A2F0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986C2-56F9-6F5C-1A4A-40DCE4CF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3BA825-8255-EB61-4E4C-66E00FB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0DE32-8E58-7524-63AC-342ECDE7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CB351-F421-999F-6B5E-16A8C109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FA2B8-ABB4-3527-FA30-71D51D5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2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CE1F-5CD8-535C-C71D-7F766D9B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F95A-673E-2C87-C0E0-2152FAB3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33C1E-BA50-95F5-BC10-8F168AE8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EB36B-0048-2AFD-7992-39148F77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5D394-C38F-5072-4A7D-03FE1CB9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2D0D90-D8B9-AC69-5FEE-EEED8622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3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96EE-736F-6B6E-5FED-7335AD6F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EEE98-B7C5-7C23-E912-EB7D9ACD3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59C1A0-F3AB-1E87-0C90-F12897F00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FCB27-068B-BB6A-2227-08DAD10A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88331-FBE8-3DB9-C967-4606CF11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D7629-D34E-BB55-6484-A86B8A46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52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B1A88-4B9F-9D8B-E223-17EF961C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32E31-BB56-3C80-30D9-8E4EF520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F02F4-3F09-804C-4A4B-DB3030D9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4F476-36E7-A980-A477-712C8CF5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8A51C-DFC4-C230-A77C-8D6E66F3B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2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890" name="Picture 2" descr="12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1286.耶稣喜爱一切</dc:title>
  <dc:creator>Yihao Zhuo</dc:creator>
  <cp:lastModifiedBy>Yihao Zhuo</cp:lastModifiedBy>
  <cp:revision>1</cp:revision>
  <dcterms:created xsi:type="dcterms:W3CDTF">2024-03-10T22:26:39Z</dcterms:created>
  <dcterms:modified xsi:type="dcterms:W3CDTF">2024-03-10T22:26:39Z</dcterms:modified>
  <dc:description>
1286耶稣喜爱一切小孩
耶稣喜爱一切小孩世上所有的小孩无论
红黄黑二棕都是耶纸心宝贝耶稣喜爱世上所有的小孩</dc:description>
  <dc:subject>
1286ysxayqxh
ysxayqxhsssydxhwl
hhhezdsyzxbbysxasssydxh</dc:subject>
  <cp:version>1.1</cp:version>
  <dc:language>zh-CN</dc:language>
  <cp:keywords>投影</cp:keywords>
  <cp:category>投影</cp:category>
  <cp:contentStatus>索引完成</cp:contentStatus>
</cp:coreProperties>
</file>