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695F6-7A01-994F-CFC0-24B036338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8489C3-D9CE-3556-0A8B-1A57C9345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EBB2F-93A6-6C84-D106-2E80D5DE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E190-79BD-4A9F-9B40-8F6A07CFD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5AF1D-DE18-5EFB-A025-1D3F1C8F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F707E-D19D-20C6-B7C1-AA049065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9C09-3EF7-4ACA-9AD5-533EC1D71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4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0E28D-82FC-9893-2C83-9B486824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862AA2-B910-9261-A543-DE91EB46C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21157-1A8D-2D46-14C8-CEBF0269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E190-79BD-4A9F-9B40-8F6A07CFD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A3BF3-C38F-CDB7-C98E-FB8DF171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6726A-AEA0-943D-E410-71696BA8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9C09-3EF7-4ACA-9AD5-533EC1D71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76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C69515-C1B7-DD63-56F4-4FBF5244D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9D9CDD-E516-F617-FF29-82CA0C3FA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FE7C2-6702-1C71-259B-687E6038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E190-79BD-4A9F-9B40-8F6A07CFD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61678-9775-D94F-192C-EBA85752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296E9-8111-B3AB-955F-4D2F4065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9C09-3EF7-4ACA-9AD5-533EC1D71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60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45F59-6498-F78D-EE22-F6EB9209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E1725-30AB-BE62-46C4-BE9CFF071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A33D8-99D9-9215-1959-B74C3EAF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E190-79BD-4A9F-9B40-8F6A07CFD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C0280-CF50-6A9B-23E8-D0A9CA4F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209C7-5570-B236-49FB-DF41359E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9C09-3EF7-4ACA-9AD5-533EC1D71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33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B09DA-158F-405B-EFCE-87F75D9B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B3F66E-3914-706C-D92C-8049E1C94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F8E24-E9CE-4D4F-F979-18F244AC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E190-79BD-4A9F-9B40-8F6A07CFD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91863-961C-45BA-BE94-F46C9F68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401C5-96C6-4030-10CC-1A70C7D4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9C09-3EF7-4ACA-9AD5-533EC1D71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71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A5E3B-C2F1-8109-1884-17D4EADB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687FE-CD56-2782-9A44-0412D1E63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9F03F0-8F50-FA18-4CCA-7857F697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2197A1-6C44-2523-BA83-4AEA5B41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E190-79BD-4A9F-9B40-8F6A07CFD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2ACF9C-9C62-708B-5BFC-EE335528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D1922-0EB8-6C93-6719-DD4CDF7F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9C09-3EF7-4ACA-9AD5-533EC1D71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8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13632-C9F7-FA4A-787D-215A626C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E07953-AB6D-F2A6-2998-44FEEDF9C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6165DD-D987-430C-9E73-56D07AB93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BB4066-EF3F-30F5-7B6A-A91F580B6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C11CD7-C62B-9911-B4EF-FC98EDB67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2125A0-382B-30D4-F357-F7EEA06C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E190-79BD-4A9F-9B40-8F6A07CFD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C69AB8-5342-20FB-0B28-0B489F3E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4D5A87-19B0-BB10-5059-9E1523D8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9C09-3EF7-4ACA-9AD5-533EC1D71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0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0FF76-4677-7B10-5448-3BBD8871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9B7D1B-5F33-200D-2020-F6A30875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E190-79BD-4A9F-9B40-8F6A07CFD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6A4761-FED5-6CFD-9A8D-769B8C32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36CBF1-67E8-BC8C-6156-2407D6FB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9C09-3EF7-4ACA-9AD5-533EC1D71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0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AF4BD4-4A5D-1E12-EEA5-9900701C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E190-79BD-4A9F-9B40-8F6A07CFD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64AFA7-B2C8-4282-51A5-FF7B7D93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917D9F-3D4D-45A1-0418-F91320D2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9C09-3EF7-4ACA-9AD5-533EC1D71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11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4F80A-7A54-55D2-E5DC-2DA3B3C4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23F79-4A28-23E6-241A-14426D471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7CC314-5675-05AD-F0A7-FF2636E20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A70925-9907-7343-669D-553EF12E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E190-79BD-4A9F-9B40-8F6A07CFD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4AC8D3-A164-94BF-DF9D-E8DA2317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CB6A9-5B42-7E90-D4F4-BA5A0EA2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9C09-3EF7-4ACA-9AD5-533EC1D71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8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C8340-CFCF-D4E8-937E-CAD28EF7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C1A07D-BAAB-3944-6106-28588BF35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4EA2D7-E2FF-C4CA-F6F1-A3D66B9D8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7D67CB-BF6C-B764-BA5E-E9A1A4AE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E190-79BD-4A9F-9B40-8F6A07CFD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39CA29-9634-776C-B486-1C332D0E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8A757B-BDFF-BFCC-71A0-43CB945E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9C09-3EF7-4ACA-9AD5-533EC1D71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61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26DBD2-B8D8-5FF0-EEAC-D8C5228A6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D77375-BB52-77C8-98CD-2F763DBA1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9DF67-95C6-01A7-EE55-820A84D2B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3E190-79BD-4A9F-9B40-8F6A07CFD4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66386-82AF-B61B-F500-DD2B502C3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04C30-86E2-B8AB-1332-0350D3F62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59C09-3EF7-4ACA-9AD5-533EC1D71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8914" name="Picture 2" descr="12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1287.不要挂虑</dc:title>
  <dc:creator>Yihao Zhuo</dc:creator>
  <cp:lastModifiedBy>Yihao Zhuo</cp:lastModifiedBy>
  <cp:revision>1</cp:revision>
  <dcterms:created xsi:type="dcterms:W3CDTF">2024-03-10T22:26:43Z</dcterms:created>
  <dcterms:modified xsi:type="dcterms:W3CDTF">2024-03-10T22:26:43Z</dcterms:modified>
  <dc:description>
127不要挂威
我门把忧愁统统起出去听啊上帝说不要排虑
我们的心里还要赞美，来赞美上帝因礼最慈悲</dc:description>
  <dc:subject>
127bygw
wmbycttqcqtasdsbypl
wmdxlhyzm，lzmsdylzcb</dc:subject>
  <cp:version>1.1</cp:version>
  <dc:language>zh-CN</dc:language>
  <cp:keywords>投影</cp:keywords>
  <cp:category>投影</cp:category>
  <cp:contentStatus>索引完成</cp:contentStatus>
</cp:coreProperties>
</file>