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D951-2844-9A7C-A438-8C1FB4A8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5EF29-9FC6-45F1-EDF3-1E8D91E8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8DDF9-AF70-4E15-5839-E4F1C07E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7F61F-4E75-38D7-2A21-70642B87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E4D1C-547B-E8F8-31BA-DCD03A0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C7BB-EDA1-0260-BFDA-26C75029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D8F77-92F4-C7DB-5166-676B089FC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AA6D6-E803-4B1B-4F21-D87DA26F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E9BB-9959-DA3F-0623-6DC2E098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28E81-DEAB-3959-E4B2-7A2ED2D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2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19A3BF-C8B2-FD22-A9B1-3A2A6B13F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9A897-B5F6-B19B-6A2B-8C544671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06389-4968-ADF1-5BBE-152C47D9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B22CD-9202-1F00-0AED-6B156705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722C6-BDB3-7F7E-5DE9-D16F0FED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2091-52D8-51E2-3BE1-7B703324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5C20-A216-57D4-2C51-F798D91B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5F79E-1DFD-04E2-7C55-9F328B1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C4B6-687C-9A5C-08D9-C0A193FA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20950-695F-290E-E905-C645B1F9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64B2-5243-AE2E-FCCB-5E819591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ABA48-022F-D2F7-A1D8-68F26BF2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89B3-80B7-D989-6F0A-1EF6CEB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834D8-0106-49BE-E270-78854E07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BCA6D-37FA-80C2-B6A6-BE4D1EE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6F31-FF46-8FEB-434B-F083002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D1DDF-1993-47B4-2605-CF9AACDFB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0965B-65CD-9007-F437-7B0E9C55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B7761-2920-5434-9F4E-585B1FDA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EFEEC-53AF-A3F6-A440-A0C3E66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D4D45-BD55-0F91-95FF-D00F8C6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8CDB-2780-DB99-8D9B-5D3927C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5A9E3-69FE-0E43-BAF0-E6610C3A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9F19C-B52E-23F7-ABF0-1B5F5FD3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80EE-379E-1D91-F5A3-B370D712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C3ABD-590E-ADD9-E38D-850BA01DF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EA27F-4F64-7C29-1674-4018AD35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B3815-6194-1F79-8DBA-A3F776C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16417-377E-A278-CC46-D619D866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57CAE-7EED-5FD0-33C0-86E46C9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56718-C9FA-0FB6-D562-A004EB56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C9B007-7409-43B4-9541-D64BA15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9BFB7-F174-8BB9-3C3E-D62F1435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DE261-91C1-4600-4746-99B87B94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C92B5-AEAF-47AA-7DF0-8F68D54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1CAEB-E86A-4CBE-7873-9A2B503C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055A-D345-D157-DAAC-2C3F2A9E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3C54-BDED-8A24-284C-3697497D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75A94-A2A2-ED37-DECE-F6788F2E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EE21D-BA2F-4BE4-6124-25F88020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43F53-803E-3854-7E59-A14BA32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B4A14-0B9D-D108-6473-623D427F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D1E6-8945-4931-9897-3AE8C0A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0ACB86-E81D-A40B-79FA-1269CA35C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757B-7A2C-FA38-359E-BF95864D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77136-E548-3CAE-2F6F-76EB395B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FF17F-A530-211D-2BCE-9A273DB1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FE901-1F9A-1242-71E8-7B5DA186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2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C695C3-41DC-14A8-941E-914C5896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F6A4A-32CE-A0D3-130A-360AC789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4A9D-CC1F-C6EA-4772-DE63A9861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ACD1B-EF6D-45B6-01E1-6766BF88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0F08C-B6F7-A4C6-BA01-9ABF52FF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3010" name="Picture 2" descr="1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1291.主日学校放学</dc:title>
  <dc:creator>Yihao Zhuo</dc:creator>
  <cp:lastModifiedBy>Yihao Zhuo</cp:lastModifiedBy>
  <cp:revision>1</cp:revision>
  <dcterms:created xsi:type="dcterms:W3CDTF">2024-03-10T22:27:00Z</dcterms:created>
  <dcterms:modified xsi:type="dcterms:W3CDTF">2024-03-10T22:27:00Z</dcterms:modified>
  <dc:description>
1291主日学校放学歌
1主日学校放学了我们要回家去，再会再会
2主日学校放学了我们要回家去，再会再会
1要诚实要爱人，再会再会要诚实要爱人
2愿天父保护你，再会再会：愿天父保护你</dc:description>
  <dc:subject>
1291zrxxfxg
1zrxxfxlwmyhjq，zhzh
2zrxxfxlwmyhjq，zhzh
1ycsyar，zhzhycsyar
2ytfbhn，zhzh：ytfbhn</dc:subject>
  <cp:version>1.1</cp:version>
  <dc:language>zh-CN</dc:language>
  <cp:keywords>投影</cp:keywords>
  <cp:category>投影</cp:category>
  <cp:contentStatus>索引完成</cp:contentStatus>
</cp:coreProperties>
</file>