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F1A8-FBC3-9966-989B-51018773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24C5C-F117-6653-9C1D-DEE7BC8F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D1395-5330-5766-0293-82D8341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00B75-CD1A-B571-4891-7F229C36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BD75C-F18F-6170-E81C-04FDE77B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8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20CCD-BB66-21D1-B8EE-1EC927D5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533C2-5C04-D0D3-2357-365E2F7E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7C022-EFE9-7DB0-26E9-85F5C59C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968B7-208F-F1A6-3351-09D6D800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877D6-B4EA-1688-6647-61DD5E0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724E9-C8D4-1638-AE85-C440A193C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23CAC-B768-7500-1E8E-4CAEFCD4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9B7B8-7723-91B0-D519-800BF528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73471-6AE7-394F-EF12-A102B2E4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C5BC-AB83-EE9A-43AF-AF85E8D0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62044-D18E-0392-7B9D-002EA6C7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411BC-7D29-B351-8D6A-33F7EDEB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B786B-E356-DDF0-DC27-D8D4C2F0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7B01A-CF53-8BA3-4CF4-7CA0429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CE5F8-5B05-6F31-825D-1D1138E2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7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824F-3585-10ED-22DE-86A30578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EADAB-FCB8-96B8-3712-51A717EC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B002E-6D74-338F-2CB4-1B1E456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CD770-C43C-FE7D-9161-D1662B08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6DB5-4F70-6F4C-F972-C3C0D159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B21DB-7A0B-D8AE-B7E1-D28130B4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E77FE-BCDE-668C-2B6A-EA6FC466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63610-5210-0E61-3DD9-DBA562D44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BD609-9F50-58D2-7FB6-941763EC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CF6C-84E2-4676-1BE0-27177F8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010CC-DB8F-FE36-A06F-56F15820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9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0EE76-7769-9FF0-E411-5C031904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566CA-A3A8-E46C-7CF9-47B91FDE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AA4B7-46B8-6C89-3398-8313E559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4AE53-3CB5-C363-3993-D50EEF140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4E559-3B79-1BA0-CAA1-57D5C50D4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328736-D13F-379A-14F5-A876525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5E3A56-B02D-4D83-0332-E37F197D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27A26-A64B-68F1-9B2D-E5A143E1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9FB4-4618-A65F-D824-997B46D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1B8DD-9482-A67C-9CDC-79C1116F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0C49B-5BBD-6067-791A-00DCD266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9EDE5-8505-904B-B5EF-A990C6CB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F7076-089A-C923-6C1E-17BC36F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157347-2B0E-7C40-2850-7B079AEF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C8308-EA82-E4B9-8647-7679DD3D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94F5-EE89-0CB4-22F7-11029D7E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8B49D-7AF7-67AE-3090-9B68D0C6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86BD-1A4C-A837-77F2-D897205D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613FB-5EB8-C417-CB22-6C56458E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AAFBC-BEEF-33BA-90B6-6FF94ABD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B5875-8B86-B07D-914D-8A04815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72736-5855-C48B-77AC-278E1CB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DF68B2-DCE4-76D8-B716-86D3A4BD1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26FEB-919D-972E-9BF4-61614DCE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AD220-27B5-82DE-158A-3DFEFA5E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10785-0BEF-D39B-9E48-BCA45420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DE79E-B081-BC49-DD44-A12502AB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762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21B01-3C53-9273-8713-5BF6FCDB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F7956-D9F5-73D8-EB80-54156E92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1EB41-7721-F2FA-A416-F4DC9C076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2F5B-35E0-4B1A-A4E1-61B9FD9828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27A7A-9D40-2EF8-052E-6916BD42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A882D-B77E-EB3E-206E-72F512BD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9FCB-6424-45D9-8B3C-1334E577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034" name="Picture 2" descr="1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1292.孩童赞美祂</dc:title>
  <dc:creator>Yihao Zhuo</dc:creator>
  <cp:lastModifiedBy>Yihao Zhuo</cp:lastModifiedBy>
  <cp:revision>1</cp:revision>
  <dcterms:created xsi:type="dcterms:W3CDTF">2024-03-10T22:27:04Z</dcterms:created>
  <dcterms:modified xsi:type="dcterms:W3CDTF">2024-03-10T22:27:05Z</dcterms:modified>
  <dc:description>
1292孩童赞美社
鸟在树枝终口歌唱花在园中吐露芳香
天使赞美围绕宝座我们怎可向神寂寞
赞美礼赞美礼孩童赞美池欢呼快乐
赞美礼：赞美礼高声向神献上诗歌</dc:description>
  <dc:subject>
1292htzms
nzszzkgchzyztlfx
tszmwrbzwmzkxsjm
zmlzmlhtzmchhkl
zml：zmlgsxsxssg</dc:subject>
  <cp:version>1.1</cp:version>
  <dc:language>zh-CN</dc:language>
  <cp:keywords>投影</cp:keywords>
  <cp:category>投影</cp:category>
  <cp:contentStatus>索引完成</cp:contentStatus>
</cp:coreProperties>
</file>