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292A2-B6A6-E7B8-963B-A69B812FF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437E2-6432-01B8-68B1-E3437D2C1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023E53-EC91-43FF-5C0D-B6FE768F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AEB04-101A-5A66-A60B-0A5DF18C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D77FF-926F-F8D9-F178-E1874BCC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24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001CE-D387-FBFD-0239-DF5D0228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D45C9-8E50-3E11-86BB-7CF257C12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F360A-14E2-DC7F-B09B-C3F4D457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19A7C-2FE2-4C4C-8C84-50D0BB89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221940-561C-3304-2462-71B597C3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2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6C5387-3ABC-DB4B-0318-1EED8485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7F3FD-C8AB-426C-44B7-BB7D8782D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1FD5A-A1B5-9A04-E8A7-CD1EBC3A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58244-D56A-E2F9-3C71-8AEEE596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C3ECE-15F8-BF48-0BB7-CAEFDB90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5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1D082-6728-DF5E-060B-690DC0EF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E7EB1-FA7C-6AA6-E5AE-7600DF77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3FAE8-49B8-D86C-F0D9-45F99165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2B626-43D5-1FA4-0B97-B4A51CCC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3FF67-434E-BC5E-8CB1-3CCA05FC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05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5378-D028-59A8-FC76-F8265CA4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26831-EFC9-A754-DB4A-A583C49B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500FF-9714-7B0F-2D15-C5D4FC7D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B9ABE-BCE0-543A-3254-DB457555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DB021-9E98-9DB5-1B6F-D4DFD131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18E47-0A1D-5199-F23B-FE91FE84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F37A2-5A90-1CD3-E21E-F47684C95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8BFC3E-2A05-302A-4875-0A90EED3D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111EC-F094-8E73-7980-F87D16F1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F01CD-366E-8685-13B0-3FAD8AB7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7109F-4B18-A9A8-9085-2B13C4F6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8B51-654D-DF15-969F-83080CC5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B35357-F716-3B94-7681-DA0C18A5C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40228-8C57-098E-04E9-6314AA525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ABF8BD-70D9-6128-16C9-39F57B80A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7A7658-EAA2-6EB0-0077-110BC5281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2F24D3-04E8-4271-F77D-B6106B54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8C39C-F40D-42A6-DA6B-FA0363FC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24CED6-9C05-36D1-92B4-55ABF640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26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A9C2C-9391-5FF6-962C-C302D2BE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1F797-4ADC-A36B-1991-90AB481C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F2198-3172-7FF9-C16F-ACDC138F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F33B3-CD13-E42E-5950-5A988F28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A9BAB5-AB25-168D-828D-AF79F2ED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4EE592-1249-EE86-3013-90EF3DF4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3AAF6-6AB3-7126-EE35-1DEF34D7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5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F50EE-D83F-DCFF-BB1E-B2E7FE74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997FF-7EFE-0416-CB5B-050DD2F3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993D84-A9BA-DF9E-E4BD-0FAC684F7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F1FC2-0141-B066-4CC6-F7CC7854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C8C09-FAEF-FA4F-AB55-65C2033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E440BC-D835-184C-C8E7-56702860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7B396-095E-D375-2B0D-E6924BB8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9DEA8F-F5FC-DB58-CB4E-EF0496AE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7254F-DCA4-D623-FB71-3C9E1CE97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2B9E86-F52C-2944-152E-0433ECFB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F13AD5-0C6B-4748-3E68-8C44394C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CE20F-8AE0-8CA8-7C60-C666F3D8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901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3A2B0F-EBDB-9021-BF72-199B6665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D26AF2-2580-20C7-6D35-0D6D6AB8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0536E-5446-BF07-36CD-E64F286A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E941-0ABA-4AAF-8269-CBF020AE2C1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E8817-65BF-C9ED-88B6-21E5BD29A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969A5-1362-D6E6-7EB6-6CDDF68E5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0889-D9F3-49EF-9BFA-BE415532BB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7106" name="Picture 2" descr="1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1295.盼望歌</dc:title>
  <dc:creator>Yihao Zhuo</dc:creator>
  <cp:lastModifiedBy>Yihao Zhuo</cp:lastModifiedBy>
  <cp:revision>1</cp:revision>
  <dcterms:created xsi:type="dcterms:W3CDTF">2024-03-10T22:27:17Z</dcterms:created>
  <dcterms:modified xsi:type="dcterms:W3CDTF">2024-03-10T22:27:17Z</dcterms:modified>
  <dc:description>
1295盼望歌
小朋友不要忧愁，神的儿子已经复活
小朋友不要悲伤耶稣已经战胜死亡
心中有盼望来来来歌唱擦干眼泪赶走黑暗
心中有盼望，来来来歌唱，耶稣耶稣就是世界的光
心中有盼望来来来歌唱擦干眼泪赶走黑暗
心中有盼望来来来歌唱，耶稣耶稣就是世界的光</dc:description>
  <dc:subject>
1295pwg
xpybyyc，sdezyjfh
xpybybsysyjzssw
xzypwlllgccgylgzha
xzypw，lllgc，ysysjssjdg
xzypwlllgccgylgzha
xzypwlllgc，ysysjssjdg</dc:subject>
  <cp:version>1.1</cp:version>
  <dc:language>zh-CN</dc:language>
  <cp:keywords>投影</cp:keywords>
  <cp:category>投影</cp:category>
  <cp:contentStatus>索引完成</cp:contentStatus>
</cp:coreProperties>
</file>