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5877A-921D-040E-8AF7-4CB530AA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0D28D-8263-611A-97D2-EAE421B2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627DD-16FB-9F2D-852C-A5510F07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F3E00-5F9A-F498-77E9-9B9EE798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F36A2-1D27-EBF1-1E79-D756218B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6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0827-31C0-33BC-6292-0AFEC593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CAC65-FBF5-3E5F-0A70-A0183AB1C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5310-FC87-5D91-D55F-EBE2049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C9658-A622-A7B8-1661-062797D6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6B660-05C5-AFDD-7854-DDDFD6C2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2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4E66F4-47E9-2B5C-25C0-2279F2526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1841C-51CD-71CA-A63F-A7B70CAA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F9A8-DE7F-68F2-4D15-F4413899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FC08B-8D51-1C01-9A36-43DCDD9E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7D7A-DEF4-E605-B06D-9C8A1F51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95FE-397B-925E-FF34-FBC428F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0CF18-4B46-C475-DAA7-802D6970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7EC84-87E5-DA9E-7B59-BB7EE69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26EA2-3C28-DDC5-DA57-C9A85F6C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03A59-33E2-8765-BA62-8D0C16B8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BF744-4D31-EAF9-0413-0A4AC891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F074D-1201-F7D0-BF01-F394AFE0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E6EB9-1BC9-37E4-FC3C-D45D7991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9512C-64FD-7549-83B6-0BDFDB0E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134B-220C-13E8-1A68-0E2628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6B737-ACD1-EE12-D4F7-280ECFA3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F9616-6C87-8BCB-6B2D-CA38B956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9E81D-B080-1C53-ABF0-552F986F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8E5D4-FF9F-9FDE-1E23-B2EB6C78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899F-B3D6-C03F-FFAA-F486E2DE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3C430-0C5A-772B-FCE8-84A5932D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0A819-4E2A-C8EE-B2D2-21A38EE6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E71B6-1310-39B9-BA21-B352064A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22AAA-0537-6368-031E-AEC6CDB9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89BE1-7B93-D5C7-644C-A67FE44B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E7A117-DFF0-376F-E96B-8C62329D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894058-10B2-F6EF-83F2-8A14C592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379590-0F58-ACB9-CE63-A02D2D2A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D586B-2ED1-BACF-3A2F-C2889D4E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BEA8-3E2C-8157-46D5-04CE513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38EE5-E875-83B2-1821-DC9368EB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163F5-A0A6-1F6C-A637-5F21F024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33F50-3474-2DBE-CAD5-35FE4BD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73663-83AB-399B-DD40-030EDD53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84BE43-4662-FC01-8F54-99D21F05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2C11A-25B3-A465-6F3C-B6D48F60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C3920-DA4A-ADF2-D179-022CD53F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BA025-E552-BEC6-BD4B-C3DF0224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23F33-5206-3861-00D0-7842C69D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BFAD8-9A62-9FDA-9A02-28F7AE42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D17F7-20F6-E9CF-83D1-33CBF63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6DDDB-7207-101D-3D57-F39A5DD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4943-F5D1-8E07-04F1-57E99AD0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41D7F-FFFE-187B-26D3-8E32CB0A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3B9E4-A457-26E6-612D-510FFC7F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57D04-7C3A-3356-6388-AC6EF8DA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B45EE-2B5F-72DA-FD44-35521D3F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7F0A7-F728-30F1-1E40-AD45482A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002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4BB26-AEAF-64D7-D0B1-4DECC7F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3399C-8AD9-E86A-1AAC-92A4E459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B1C9B-F572-88DD-CCBD-1F23FFDD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48F12-F4B1-74BA-0E13-3A2388CAB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B5F4-006B-1A5F-5BC2-2AF456981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130" name="Picture 2" descr="1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1296.让小孩子到我</dc:title>
  <dc:creator>Yihao Zhuo</dc:creator>
  <cp:lastModifiedBy>Yihao Zhuo</cp:lastModifiedBy>
  <cp:revision>1</cp:revision>
  <dcterms:created xsi:type="dcterms:W3CDTF">2024-03-10T22:27:22Z</dcterms:created>
  <dcterms:modified xsi:type="dcterms:W3CDTF">2024-03-10T22:27:22Z</dcterms:modified>
  <dc:description>
1296让小孩子到我跟前心
让小孩子到我跟前都可来不要禁上不要禁止都可来
耶稣喜爱所有小孩你和我大家都来到主跟前快快来</dc:description>
  <dc:subject>
1296rxhzdwgqx
rxhzdwgqdklbyjsbyjzdkl
ysxasyxhnhwdjdldzgqkkl</dc:subject>
  <cp:version>1.1</cp:version>
  <dc:language>zh-CN</dc:language>
  <cp:keywords>投影</cp:keywords>
  <cp:category>投影</cp:category>
  <cp:contentStatus>索引完成</cp:contentStatus>
</cp:coreProperties>
</file>