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BCB70-4F57-7CA6-3008-9109577F9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6D65B-925B-8552-6048-8D857DF0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DDD4A-17A2-F121-876A-AA32074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4141D-A1AE-80DE-7C76-B96BFA25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C037B-1D83-EFE9-585C-E2BC83E5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6137B-41F6-1004-1148-5A4B61EC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64633-31D0-A90A-BBFB-1F3B6EC38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E1371-171A-B273-8759-9F73CE24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DAFB1-676E-E75F-DE3C-A7B90254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09D30-397C-0676-2300-71284D1A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C2ED8-87E8-6686-653A-175A8CD61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808878-DCEE-6679-4601-560EF4691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9D24E-16DE-FEB3-34B3-794477B9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6CF08-8534-3BE5-5F9A-E0135EBC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66F84-3BF7-06A3-7CBE-D48A19AD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8F1E-94D3-B061-F18C-56FBDBAB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14245-2C23-EDE6-7CF6-83022AF5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E0CE9-8D44-B6E8-295A-AE58A60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68237-B08B-0BB9-8FEB-ACD12A2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87EE0-5734-A6FD-7A54-D93C3176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35FD-E828-F199-A689-1C05251B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C6F46-4EEC-897D-4C7B-46D4C089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C35BE-FF7C-79F7-90F9-CE863BF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56AA2-83D7-21A3-332B-5959DC12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89D8B-599F-812C-5616-E21A2FD1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28CBA-391E-DE66-C2CA-BB11A627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1921B-DF90-FCAF-A9A9-AE10E1F0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E2B92-99C2-1062-8AAC-531B869AE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66BD8-D294-159F-685A-E65A2365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640F2-5E01-F002-9D3C-8CE09DA2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709BD-04B7-51F8-DB17-D8D28F12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22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5070D-7732-4421-1580-F8F7530E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E51D8-596C-6649-7EDF-9451256F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33D56F-52B1-6A5C-2191-85EB7B72D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546DE-12CA-C49E-A7A8-646D621E8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DF3383-1808-3E58-1606-685DA631F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6AB869-E207-6CD7-A636-3D3C1BC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1E6117-CCB3-C867-F641-53D5DB3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BF5F9-1AD7-71A8-27AC-8544E624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22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E5B9-D2E5-B5BE-6833-2F3F232C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6333A2-647A-F694-4D09-361463E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96D1D5-2E96-9B53-F9A3-173F133F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D5EBCE-E358-D908-979E-27521A32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E5E504-2C59-F3F7-A17A-6BFC0493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634ABC-255F-3FC7-C443-C241408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12C0F-EC95-3AD6-0936-F8B38AC7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8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67006-9A59-1632-6707-99411B4B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64240-4325-355E-F7ED-308769421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09A32B-3F82-79AB-6BBA-63BF42B69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505085-6FF1-46A8-A0E0-698BCD75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5846D-92BD-9C1A-A623-37FDEA53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525F7-EE6C-8D93-D05E-D1BBFE73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3F2BB-6DC4-F53B-5980-82D3CB71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2D4EB3-63F2-3F3B-079E-C386D8E2F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9A8D2-D4B7-1FD9-3D22-406A8C54D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B5C8A-DD98-2E51-2A48-23E7D8C9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F096F-817B-7946-4D12-1F05C4B1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4138A-287C-1040-03C2-4371D77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301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D27A-E950-35D8-03BF-392914AF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424EF-6192-3E82-1B63-BFD9899A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BC20D-D02A-450E-2E3F-7FB314F1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2362-8E27-4DF3-8D56-65C13349BE3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8FA57-ACFA-8B06-E63D-6970D5FC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82775-D2CA-9F8F-F144-143B6D4A8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2C084-F1FF-4FB7-BE5B-F26BD086D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0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9154" name="Picture 2" descr="1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1297.主日学的学生</dc:title>
  <dc:creator>Yihao Zhuo</dc:creator>
  <cp:lastModifiedBy>Yihao Zhuo</cp:lastModifiedBy>
  <cp:revision>1</cp:revision>
  <dcterms:created xsi:type="dcterms:W3CDTF">2024-03-10T22:27:26Z</dcterms:created>
  <dcterms:modified xsi:type="dcterms:W3CDTF">2024-03-10T22:27:26Z</dcterms:modified>
  <dc:description>
1297主日学的学生
主日学的学生当守主圣日，
听从主的教导做一个好儿童
无论做何工作荣耀主圣名
每日祈祷唱诗与主亲近</dc:description>
  <dc:subject>
1297zrxdxs
zrxdxsdszsr，
tczdjdzyghet
wlzhgzryzsm
mrqdcsyzqj</dc:subject>
  <cp:version>1.1</cp:version>
  <dc:language>zh-CN</dc:language>
  <cp:keywords>投影</cp:keywords>
  <cp:category>投影</cp:category>
  <cp:contentStatus>索引完成</cp:contentStatus>
</cp:coreProperties>
</file>