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96043-2CC4-730E-F79B-F1001B0EE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B7B833-374B-BEDD-2DCA-7282733C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F4578-4FC8-D962-8EE0-2A9D41BD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486-4488-4008-81D9-4BAFABDA4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306EF-F0F5-6647-F96E-07C0735C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26F45-EB14-B8D4-DBBB-C0A96802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A8E-A00E-4B8C-AC26-CD42702F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9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78187-40C6-4077-29D3-794DAEEE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1CE5CC-5CEB-A9C1-C5AD-4EF2E6F9E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FA20A-AE01-4DB4-BA90-79DBF29F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486-4488-4008-81D9-4BAFABDA4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D5ECC-B33C-DD62-1430-09FDC7B8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E12E9-F304-339D-9D0F-20576612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A8E-A00E-4B8C-AC26-CD42702F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2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3371B9-1F1F-37AE-C6AF-8FE4B59D9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026958-19FB-3301-7738-165A6D50F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14545-A4D3-5232-C890-F4437DA1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486-4488-4008-81D9-4BAFABDA4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81A73-C147-3C66-1A78-5456DBB3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8936B-D7BF-1CEF-97F3-9F430B0C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A8E-A00E-4B8C-AC26-CD42702F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6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D223C-B850-04C2-39E2-D6C013E3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BEE30-4E46-BC8D-D820-02C12EE0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08C0D-177F-4626-E579-7C36F46B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486-4488-4008-81D9-4BAFABDA4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187FF-E85B-C07E-C844-8939D475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0C58C-0EA1-CE26-F873-069B80D5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A8E-A00E-4B8C-AC26-CD42702F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7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F5E1F-6ABE-CEC1-DF7A-ACAF0652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46CC03-EDE9-53CE-B1A2-273050515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2D79F-8A68-8198-05C2-77AAADB5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486-4488-4008-81D9-4BAFABDA4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A5947-A987-790F-BE51-7A2C08DF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D2D45-CF9E-6599-720F-54B62316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A8E-A00E-4B8C-AC26-CD42702F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8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86973-DDA1-DED2-BBC0-817F96B7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081DE-BCE3-6200-F748-B16474A0C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CCE48D-1257-13C3-A8BD-1E013BBBC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D99CE3-0129-36F3-FFF4-46ED95A3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486-4488-4008-81D9-4BAFABDA4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D5112-A5BE-211E-35A6-2F96B314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889A7-1EE3-6472-D1F2-71A0998D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A8E-A00E-4B8C-AC26-CD42702F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82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47A54-AD9C-239F-3F50-5480DBD7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AAF871-0E5C-D0EA-25FB-D046BB43D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50BF7C-4C18-6F95-08E1-E1F76F9BD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00D49A-55B4-B870-F1E8-9AACCD3C9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608A7B-9F61-B15C-8697-3C63CFBBD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66CA5C-DA13-2FC7-2D5A-E547E28E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486-4488-4008-81D9-4BAFABDA4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4B20D6-D086-F0EC-4B5D-A55605F4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4CACF5-708F-D0DC-8CB2-63FB44BD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A8E-A00E-4B8C-AC26-CD42702F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2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8ACA-A293-ACAC-8527-276B1357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8F6F74-1C91-4577-2806-55DD4AF2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486-4488-4008-81D9-4BAFABDA4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769BE5-6B06-2F28-2705-94ED9104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644541-124B-489E-17C9-51B3BDF5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A8E-A00E-4B8C-AC26-CD42702F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2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C8366F-1A3A-9018-C542-F919B2B5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486-4488-4008-81D9-4BAFABDA4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4149D4-6E4A-A46C-FA36-937E77EB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52F5D7-4C96-BA9E-C100-6E17CC61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A8E-A00E-4B8C-AC26-CD42702F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06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01FE3-DFC7-241B-29BE-EFBBCEBC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282F5-E390-D6A9-1126-9DB5EBF8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DBFCB2-C5BC-7C69-4AAA-01E38EEBB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682DF-7939-3773-FBE7-FA682FEA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486-4488-4008-81D9-4BAFABDA4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1FD11D-04FB-DF09-10BB-A1D50B3C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B3EB5-4570-D724-56E2-EF54EFF3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A8E-A00E-4B8C-AC26-CD42702F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2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C0A02-2ACB-B542-9154-CB9BA5DE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981051-18E6-237F-5F96-819820BBD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89C6F-1F6F-6C09-3A4D-7E50F8784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3FD21F-CF70-50EB-3C7A-B0B3825B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486-4488-4008-81D9-4BAFABDA4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DAEC9-A555-F6F3-4742-3E14D9E0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E0DC32-1D0A-3A23-E096-6462A587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A8E-A00E-4B8C-AC26-CD42702F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192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E1F7FA-81A2-BA9F-941C-53A4926C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BB7731-7261-AA3B-2577-E50F3836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334F0-C40B-CD19-398E-BC94F9971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02486-4488-4008-81D9-4BAFABDA4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A207E-F2D1-C4A4-8DCC-71DB0B530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BEBEB-FD02-A674-FFCF-EBF975AB0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1A8E-A00E-4B8C-AC26-CD42702F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0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02" name="Picture 2" descr="12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1299.耶稣救主爱小</dc:title>
  <dc:creator>Yihao Zhuo</dc:creator>
  <cp:lastModifiedBy>Yihao Zhuo</cp:lastModifiedBy>
  <cp:revision>1</cp:revision>
  <dcterms:created xsi:type="dcterms:W3CDTF">2024-03-10T22:27:34Z</dcterms:created>
  <dcterms:modified xsi:type="dcterms:W3CDTF">2024-03-10T22:27:34Z</dcterms:modified>
  <dc:description>
1299耶稣救主爱小孩
1耶稣救主爱小孩一见小孩笑颜开，
2温柔耶稣真可爱欢喜祝福众小孩，
3小孩心里爱耶稣耶稣心里爱小孩，
4我们大家心里面谦卑天真像小孩，
1叮咛吩咐众门徒让小孩到跟前来
2大人不失赤子心让小孩子上前来
3快带小孩信耶稣快快到袍跟前来
4方才可以进天国，放心到主跟前来</dc:description>
  <dc:subject>
1299ysjzaxh
1ysjzaxhyjxhxyk，
2wryszkahxzfzxh，
3xhxlaysysxlaxh，
4wmdjxlmqbtzxxh，
1dnffzmtrxhdgql
2drbsczxrxhzsql
3kdxhxyskkdpgql
4fckyjtg，fxdzgql</dc:subject>
  <cp:version>1.1</cp:version>
  <dc:language>zh-CN</dc:language>
  <cp:keywords>投影</cp:keywords>
  <cp:category>投影</cp:category>
  <cp:contentStatus>索引完成</cp:contentStatus>
</cp:coreProperties>
</file>