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94BE-96B8-462E-C5FA-3747F3F7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B3CE-0A00-CE3D-FD0B-11F4A727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24EF6-DD58-A121-11BF-B1116C7D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7A5C4-4DDD-A083-9074-DC72BAA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B35C5-923A-EB38-4C50-09BC76E4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C6A33-D405-2E90-FC90-0D87C9A6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87360-2940-23C6-F7DF-5CA3B152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E00BE-076C-9B33-3DF9-023A58A3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60092-4748-D17A-13CF-D180D9C2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1C0C-A7DC-1A61-3024-2D6B218F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7BCB45-5461-A864-A56C-FFD9EFEB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9A29C-9DA6-0338-F7FF-973894CF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68993-2782-379E-EAEE-652579F6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B9E7-AB35-46DF-791A-68E0FE0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F1390-34AE-7E3D-8316-9735E309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0FC61-835F-8C6D-8D85-B92154A2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28B43-0FF6-A013-ECCD-004383D2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4A5F8-C15D-1987-50CF-1F98FCB9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03968-0E87-8139-B202-85F2A7FF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4F1F5-1FBF-BB18-A6BF-4345AD6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7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BA47-DFCA-E742-8881-C880BF9B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378A1-3961-B5D4-00F0-5C5E81FE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D4BB9-3209-5413-C3AA-E314AB6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A652E-64DC-ACE4-1BC3-E95E41E4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82E65-52EA-C524-CA57-F16DCCA8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A03F-9D3F-40CB-BC88-71EA40E1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B96C0-A367-1F83-A67B-ABEAD0A94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D75BC-E944-6856-D3FC-AE91A2F1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EFC9D-9806-0419-51ED-5845FF80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81761-714B-0DDA-3023-8CBBB633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4067F-B882-C1D5-E313-2B00C2F3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EC04-3CD2-F4A9-8584-8D23A61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EA11B-2253-DD34-A284-22A3B25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4D0F9-C05D-A0E8-5D92-BFAF8844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EC860-6458-2A5B-FC53-C8A012F8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15CED5-9627-47E5-CDAE-7FBA796D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28F3B9-4B41-FB75-6C6C-D6C5583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0BD2ED-23F8-3D69-C8C6-57D0C9D3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457D6-3001-C0B0-BC8F-05A059DD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0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E18E1-6E3A-B1FB-8F9B-80854C2E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5671-7575-963A-317E-BF76064D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B84A38-CCF9-F1AA-75D8-6127F4D3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D04B84-F5C1-6BA9-AD8B-E1D5F04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C5B07-0225-5776-2C9F-663201BB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4325F9-CBB3-D39D-BB1A-12355AD0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2104F-E212-5476-A1AC-8AC132D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E83E-7177-8048-DCFD-15F11C9D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E709E-C2FD-516C-3DE8-B16C6600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95F6B-3D6D-3D47-2BB8-704DE2C9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48E34-060C-7227-35D4-1A1CF045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9A858-6E21-DB6D-3B2A-B8768A68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132DF-B646-A569-EEC1-171F839D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7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120A7-8DF5-EDF4-1C18-634004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04671B-701B-A0F5-6F0F-AA78061C0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EE90D-DD6B-9094-B60F-7C9A54AE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7FE81-305B-8575-A50C-42CC0267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F6093-519D-D7C6-1472-C16B0312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CC6F9-BBDA-B72E-996C-010DB32F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99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C33DB-8673-5748-430C-C1826E45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4B03D-FF81-9970-7D21-C4172C91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B7947-A65F-9190-7EE3-17EA689B5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B137E-1910-C9BF-3B3D-85F8A550A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E757B-18C8-A9C3-E376-ECC2A0EF1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26" name="Picture 2" descr="1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1300.教养孩童</dc:title>
  <dc:creator>Yihao Zhuo</dc:creator>
  <cp:lastModifiedBy>Yihao Zhuo</cp:lastModifiedBy>
  <cp:revision>1</cp:revision>
  <dcterms:created xsi:type="dcterms:W3CDTF">2024-03-10T22:27:39Z</dcterms:created>
  <dcterms:modified xsi:type="dcterms:W3CDTF">2024-03-10T22:27:39Z</dcterms:modified>
  <dc:description>
1300教养孩童
教养孩童使他走当行的道，就是到老他也不偏离
教养孩童使他走当行的道，就是到老他也不偏离
漫漫长路路上有限难依靠真神大有平安
教养孩童认识真神真神看顾直到永远</dc:description>
  <dc:subject>
1300jyht
jyhtstzdxdd，jsdltybpl
jyhtstzdxdd，jsdltybpl
mmcllsyxnykzsdypa
jyhtrszszskgzdyy</dc:subject>
  <cp:version>1.1</cp:version>
  <dc:language>zh-CN</dc:language>
  <cp:keywords>投影</cp:keywords>
  <cp:category>投影</cp:category>
  <cp:contentStatus>索引完成</cp:contentStatus>
</cp:coreProperties>
</file>