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D0AD8-CAC8-9CA1-41CF-54FA3B8C2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70DD2B-6F26-BB8A-DF77-AE57B0B52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9F922-5529-F44F-7400-1D41C953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E63F-DB6B-4C25-833A-410D08F9F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C3E22-5713-C9E4-5D99-90B9CFDF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E6A3F-B900-1732-77BB-F5C24959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46DF-0388-4443-9742-317579AC8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1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3DD39-8A6C-43A1-4436-0A45804E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DBDB15-503D-CA07-82B4-E2EA1E128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6DF2F-D24E-81EF-64C5-C294C0FB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E63F-DB6B-4C25-833A-410D08F9F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666A5-191F-FF95-8171-E96631F9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80B34-E4BC-9F21-4954-7A5224C7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46DF-0388-4443-9742-317579AC8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4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D8A21B-BA14-046B-04F2-7F9DA6796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AB5201-1B65-E5B6-C378-446DD031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1C8CD-AC39-554E-6654-60D0928E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E63F-DB6B-4C25-833A-410D08F9F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D274A-6148-275D-6CD5-6F4B233B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1B825-C695-F27E-6C54-35F18EF5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46DF-0388-4443-9742-317579AC8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3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3ADFD-854E-50AC-E2A3-3221DC0C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0222E-928C-13BD-CCC1-538EF19AB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FA729-DC5D-066D-C540-17863D6E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E63F-DB6B-4C25-833A-410D08F9F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0323F-BE5B-78E2-D8BD-087AE5E5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03001-3B4E-D77E-9706-4314E95C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46DF-0388-4443-9742-317579AC8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51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57D64-086D-44EE-5847-32904D72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B36C1-2C0B-C6ED-6A43-9745807F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685E8-553C-025B-61B0-C8B83FE2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E63F-DB6B-4C25-833A-410D08F9F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7F5EF-6031-51C0-2622-99D458F7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97A1B-947F-102B-49F9-B1FB2534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46DF-0388-4443-9742-317579AC8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6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41692-2AA1-B168-7A36-B89AB0A9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EB414-427D-0CBE-3ECC-4A84D3328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8D2A37-9951-2DD2-5B2A-ACC1A6034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622C38-EC86-A6FF-5BBB-FB069E56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E63F-DB6B-4C25-833A-410D08F9F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949A24-185B-FAC2-AF93-C3BD102D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8F743-963B-3392-9CF2-6FBA28C4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46DF-0388-4443-9742-317579AC8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57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1833D-F02A-48C2-72C4-C698C85D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B1FFA-9A17-27C2-1D75-7F7228FB5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F9B237-F1BD-F7BB-80CC-D43D688FF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C53345-A983-8026-9E97-BD41B8A23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78D9B8-066E-A943-443F-B5E46A3C0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C64E40-EEDB-EA62-5989-8B3334DF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E63F-DB6B-4C25-833A-410D08F9F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DAFA19-3BFD-B7FA-7C77-93CD6B57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E68C3C-BA3C-35E6-AF66-CEE30B5C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46DF-0388-4443-9742-317579AC8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00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131FD-9993-66E1-5418-811B000D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AE098D-3A9F-9D12-7CA2-FD5118A5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E63F-DB6B-4C25-833A-410D08F9F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751B5B-24C5-F6F7-61B2-D45668A8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FFC946-77A3-F332-EAAD-525FAD6D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46DF-0388-4443-9742-317579AC8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44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C176AC-656A-8334-6A2C-99795656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E63F-DB6B-4C25-833A-410D08F9F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3E9BE7-3DC4-9C92-0E71-A827677B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747B7-8E97-3A34-4186-272CD0B5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46DF-0388-4443-9742-317579AC8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8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50DC9-7A18-B848-9B1A-B3928FA3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417C9-A473-4527-53A3-C7C652C0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2CE113-8E33-3420-E0F5-2B93E4AFC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DE446-E036-9EE7-364A-6F7ADAA0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E63F-DB6B-4C25-833A-410D08F9F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4CBBCA-F7E3-86E8-FB78-296E5BA0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E9ECD4-53A9-2E5F-55CF-4428C2FF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46DF-0388-4443-9742-317579AC8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46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49628-FCB0-7043-334B-C9EA05B5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EE1FC2-1649-7406-0F09-C13855F8E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46281D-E110-1569-4390-9A36AC016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0AC407-0417-4C1F-5CCB-1D065CD2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E63F-DB6B-4C25-833A-410D08F9F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B4C0A-019E-85E2-DAB7-E2EC38D0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3BF31B-557C-FB98-991D-670A1116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46DF-0388-4443-9742-317579AC8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4887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469881-518E-BB71-DE67-7A181D0B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33AD5A-B564-FD26-768E-4036D0D5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AA1ED-8F11-840A-FD92-148353B73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FE63F-DB6B-4C25-833A-410D08F9F6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15B96-E3E7-6959-FC7D-0971B4242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A376D-2CC9-EDE6-11AA-68F8E0DE5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A46DF-0388-4443-9742-317579AC8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250" name="Picture 2" descr="13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1301.我们小孩</dc:title>
  <dc:creator>Yihao Zhuo</dc:creator>
  <cp:lastModifiedBy>Yihao Zhuo</cp:lastModifiedBy>
  <cp:revision>1</cp:revision>
  <dcterms:created xsi:type="dcterms:W3CDTF">2024-03-10T22:27:43Z</dcterms:created>
  <dcterms:modified xsi:type="dcterms:W3CDTF">2024-03-10T22:27:43Z</dcterms:modified>
  <dc:description>
1301我们小孩
1我们小孩现在都来听耶稣的大爱，
2耶稣真好耶稣真好看小孩像珍宝，
3大人有里小孩有罪主耶稣没有罪，
1耶稣乃是神的儿子成了人样式
2池爱小孩袍救小孩受了许多害
3所以池能拯救罪人不死反得生
耶稣真是爱罪人，亲身来到这世界，
为救大人和小孩流出宝血来</dc:description>
  <dc:subject>
1301wmxh
1wmxhxzdltysdda，
2yszhyszhkxhxzb，
3drylxhyzzysmyz，
1ysnssdezclrys
2caxhpjxhslxdh
3sycnzjzrbsfds
yszsazr，qsldzsj，
wjdrhxhlcbxl</dc:subject>
  <cp:version>1.1</cp:version>
  <dc:language>zh-CN</dc:language>
  <cp:keywords>投影</cp:keywords>
  <cp:category>投影</cp:category>
  <cp:contentStatus>索引完成</cp:contentStatus>
</cp:coreProperties>
</file>