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EEB95-8D88-054B-EC6F-01010C016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80150A-628A-4D0D-EC2D-6566D78D2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8DF3EA-42E1-E6D8-8C6B-8FE446C0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638D-2C69-42E4-BFD8-917C827F81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14994-74EB-A126-8089-E4869E2B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A6D31E-9B9B-2851-DB16-E8E296E4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1426-804E-486C-9A0F-3CFED43A5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79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F64A9-600B-3C5F-19C0-69C0C5CE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8CA62A-1678-4703-8EB4-66EFACE1C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EF789-194E-B805-56D7-98D34C0C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638D-2C69-42E4-BFD8-917C827F81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B7AF68-10DA-F1C7-3C36-183CC18C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691FA-DF4D-1F87-7751-9C066365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1426-804E-486C-9A0F-3CFED43A5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7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1431C2-F48F-380F-BCF8-764B68930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DF993E-F892-D6B3-FC47-EA51BAC79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8BD8A-F13F-9520-E1C4-CCF633DE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638D-2C69-42E4-BFD8-917C827F81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AC94D-D3DB-C989-03D2-0999023D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332CA3-DD95-42B8-E9F5-8E8A7ADB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1426-804E-486C-9A0F-3CFED43A5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26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C061E-F412-ACEC-A573-9364B3BC9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98DA7A-D2C1-BD60-B82E-860796F3F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20F12-5F65-BB47-6E4E-6E1E629D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638D-2C69-42E4-BFD8-917C827F81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E36726-54BD-3EF2-69A1-6228AFFC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BC504-1254-916D-181C-A54812AF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1426-804E-486C-9A0F-3CFED43A5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94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B354E-D159-A0AF-9C26-5A7B30418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40020F-AD75-465C-EDAE-B47C4DC11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E6EB70-2BD2-2C01-E354-61DD2934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638D-2C69-42E4-BFD8-917C827F81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EB4FD-09DA-2967-836C-723D0D82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8700E1-6F29-B164-4D2E-26991A64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1426-804E-486C-9A0F-3CFED43A5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23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DEA23-0131-2B0D-2328-1C0A5FD0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E3D3F-9150-8CBF-3A53-05FE6DF36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23856F-A1E7-BBA5-DC9B-3EA8D7F78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D2A805-14DB-33F4-BB7A-BD386CB1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638D-2C69-42E4-BFD8-917C827F81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5475D9-5712-22FA-3A09-F22930FD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5A6DA0-817D-66BC-9383-7B850297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1426-804E-486C-9A0F-3CFED43A5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19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93391-FD21-BEB9-B6FC-3FC6E8C2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846370-F300-9114-85E1-94F68DB43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95F082-30E9-385C-90D7-3D8A24D15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63D13C-5714-5A32-E79A-28851225A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E087E3-5753-A73C-F262-0EF2F6F8C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3A1EA0-40BB-46A5-FA7F-26E3AC66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638D-2C69-42E4-BFD8-917C827F81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E2ED11-E800-7A5C-3C26-88CBA6A4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93619E-BF4A-958C-7B19-FD89F828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1426-804E-486C-9A0F-3CFED43A5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95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918F7-4DD7-BFE0-53C0-8D0FFD128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6E6DB3-4FB9-12F0-0FF1-379AF8FF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638D-2C69-42E4-BFD8-917C827F81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D3B99C-C5FB-DA11-E52F-CA668EA5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326061-DFD1-D588-2D47-87CE1AD6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1426-804E-486C-9A0F-3CFED43A5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18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94C67B-C887-C76A-4589-4C82AB6E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638D-2C69-42E4-BFD8-917C827F81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36D826-CAE1-FA42-95AE-14813670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2B76BF-D2F0-5ECC-EEA1-69270858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1426-804E-486C-9A0F-3CFED43A5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4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A621B-392B-626B-A680-8BF284CA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52CA2-870D-FB44-8C25-D29A4013E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726BDE-F8E0-9A4A-DE27-7ABCC0C8D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A14946-973A-0D43-558D-8F45BBF4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638D-2C69-42E4-BFD8-917C827F81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D45246-9C9D-4599-B6D1-FD33D89E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736840-89B2-4711-BF7A-EB7F9508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1426-804E-486C-9A0F-3CFED43A5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9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FCE78-C4A5-8147-68D6-36307344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FC5EA3-1AD0-DB7E-3193-4E67C3A7A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812C9B-DECC-5BCD-DEF7-F0F72A3AD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5B2DC2-3DAC-355C-29AC-E6BF6C99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638D-2C69-42E4-BFD8-917C827F81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C18119-164E-E089-7008-18ABF52E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99D331-C69D-CA8F-0B39-A2B95F16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1426-804E-486C-9A0F-3CFED43A5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99624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2EFDCC-1035-6D1E-DF5F-0A52AB09B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DD1025-3642-105E-307C-674872757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6C6A22-EC14-BCAA-A4CE-58BA14B0E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5638D-2C69-42E4-BFD8-917C827F81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6DA298-406F-8C09-3AD3-248DC99F7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A1A4D6-9747-1E92-FDA5-7E5788DF9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F1426-804E-486C-9A0F-3CFED43A5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39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4274" name="Picture 2" descr="13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0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1302.天国天国真美</dc:title>
  <dc:creator>Yihao Zhuo</dc:creator>
  <cp:lastModifiedBy>Yihao Zhuo</cp:lastModifiedBy>
  <cp:revision>1</cp:revision>
  <dcterms:created xsi:type="dcterms:W3CDTF">2024-03-10T22:27:47Z</dcterms:created>
  <dcterms:modified xsi:type="dcterms:W3CDTF">2024-03-10T22:27:47Z</dcterms:modified>
  <dc:description>
1302天国天国真美丽
天国天国真美丽，主的灵光照大地，
我们苗壮成长在主的怀抱里
我们书壮成长在主的怀抱里</dc:description>
  <dc:subject>
1302tgtgzml
tgtgzml，zdlgzdd，
wmmzczzzdhbl
wmszczzzdhbl</dc:subject>
  <cp:version>1.1</cp:version>
  <dc:language>zh-CN</dc:language>
  <cp:keywords>投影</cp:keywords>
  <cp:category>投影</cp:category>
  <cp:contentStatus>索引完成</cp:contentStatus>
</cp:coreProperties>
</file>