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3F612-ACFF-21F3-AA6E-C3FA8A79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66B4A-5EF9-03AB-8F1A-F9F3B0EDF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E30DA-E513-C7FA-18F0-86519B09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547A9-EECA-F2F4-E3B4-BE35F6C3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8DE4C-943D-1E15-2CB9-6B97754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92B2-1D88-17F9-B839-478D0618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BA7-637E-4340-FA82-A2AAB26C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E905-55C1-3B69-7717-9365C99A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AC7B9-DA7C-618E-BCAC-F39F08F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2788-36FD-3C55-F4CA-E21FE144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6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65F2BF-98BC-792D-12CE-00EE960B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97CD3-BFC8-B1EF-F72A-DF1D9E787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18AD8-6523-57BA-2B7C-C9E8384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67BC7-5D39-5B9A-313F-F40020B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CBE23-16DD-E70E-74E4-F9FCA47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5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94353-C5B9-4C5B-32C3-2AB5A37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B17BB-CE18-27C7-842F-713AA76D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45F30-10DD-EE2D-5650-9683FD67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1E689-61DF-93C5-3F8D-EE3C060F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18A79-78FB-A508-F5FF-5ED3F90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33E82-FDC1-E0B2-1155-BBFA377E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A2B58-03D4-583E-D9EF-772A181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EF41-21BA-5E38-CB82-5D7182E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8E4DC-C4CB-8506-4315-0CC948DC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78F81-383B-B0DE-806A-129232E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8B4F0-AF53-BB79-EA84-4AA6043A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03A65-5F51-92E8-0C60-7EF4A97E7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B879-4CCC-EE01-4F4E-550E9872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6B5CE-CDA2-1E21-50C7-89585EC4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6A4A7-A092-4034-F8C2-944F02A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47AF2-FA09-50D5-6DE2-3639BD2F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A0BB-6E87-6F64-0189-46C8CB96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6239F-281B-CBB5-4133-5ECB0587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9DC1A-BBF2-8FA9-639C-9F8C2300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8DBBB-EE3E-72C4-124D-8F0AB0D0B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76449-3F52-BBC7-DE92-C987E8515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BDA82-E30D-2B0D-D067-C7D5F5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87C96-EF59-81FE-7E16-E3176C7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E839F-8821-9D04-83BD-0CD08590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727E-32D7-EEF7-5E6C-3BBC5331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E7241-9FD9-29B7-FB83-E3CA5610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7D33B-9DA7-8027-52AF-D0B45351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58012-856A-6EE2-2FA5-17FDEBA6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9A297-1161-4400-9E6B-37D14F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30715-85AF-ADF6-8584-066B07F2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2A577-F8CD-4FFD-827E-9FD01447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D455-7892-7A1C-7CD1-484C43A1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64496-7D13-95B3-5622-42A8F56C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64AEC-3737-4F7F-2879-24BFA41F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5D547-66D1-801E-9E66-E98B32E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6C010-8F26-797E-4CD1-B616BB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6C746-682E-8895-E76D-F59B991A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4DBA-BB24-D331-FE9D-1F3F0C24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A27AA-DF5D-0C06-7169-B4C6BCFD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284E7-0CBD-CFFC-6A3B-404370DB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95415-68AC-698E-D052-E15603B6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797E2-AEF0-3AF2-9056-11A2FA51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49DA9-E15D-88D3-3D38-37373CF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3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B0F99-0B97-8659-F57F-66B5428F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54A3-6CE6-165C-19EB-20022254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E6D0C-CA99-A68F-D708-C4CFF9A64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4E0C-76B4-4E9B-BB63-6A9426C4B8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7013-8521-586D-CD2F-2B9837CE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261B1-65A3-C624-876F-0C064D95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CA91-7740-4163-A6AC-D797203E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2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298" name="Picture 2" descr="1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1303.唱哈利路亚</dc:title>
  <dc:creator>Yihao Zhuo</dc:creator>
  <cp:lastModifiedBy>Yihao Zhuo</cp:lastModifiedBy>
  <cp:revision>1</cp:revision>
  <dcterms:created xsi:type="dcterms:W3CDTF">2024-03-10T22:27:51Z</dcterms:created>
  <dcterms:modified xsi:type="dcterms:W3CDTF">2024-03-10T22:27:51Z</dcterms:modified>
  <dc:description>
1303唱哈利路亚
拍拍手我们唱哈利路亚跳跳舞我们唱哈利路亚
手拉手我们唱哈利路亚弹起琴我们唱哈利路亚
多快乐我们赞美神的伟大人类成为亲兄弟同有一个家，
不停的唱着哈利路亚歌声飞进万家</dc:description>
  <dc:subject>
1303chlly
ppswmchllyttwwmchlly
slswmchllydqqwmchlly
dklwmzmsdwdrlcwqxdtyygj，
btdczhllygsfjwj</dc:subject>
  <cp:version>1.1</cp:version>
  <dc:language>zh-CN</dc:language>
  <cp:keywords>投影</cp:keywords>
  <cp:category>投影</cp:category>
  <cp:contentStatus>索引完成</cp:contentStatus>
</cp:coreProperties>
</file>