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5F20B-1863-8F12-7E80-DF325977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D4B20-80AB-65FD-4A62-0047752E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9EB4D-38C7-7DF8-6FBA-798DA90A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6BB1-9E7A-F975-FF41-ADFD1AB1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74D3-6A49-C479-863B-63B743D8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03F3-DA4B-37C0-CAB9-28215C7B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1F624-5547-56E9-EA0B-CC92B0DB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E38C1-5731-112F-DDE1-99CE1CE9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87692-F114-298F-C43E-68AFB901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63670-9886-0839-AF47-F7251935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3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733BEC-011F-3EF1-3E4B-451D89882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64AB3-C72C-DA91-BC2A-DB40365A0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AFAD1-5AB1-38F5-3F72-B6D391F3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11098-44F5-8B44-CBE5-EF30FAB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62B0D-E5A2-17C3-5AC3-7F7B2E2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3C5A-4A38-2CD1-750B-900B2F3E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8B442-0373-F954-2464-2E77D526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F8910-4FD7-A317-A136-94BD7316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810EB-B738-B680-FA78-4AD6EF60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7CBC7-C4AC-F357-0676-E12DB01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8F4F-96AA-4ED8-778F-0F7C1EF3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A490B-621F-5ECE-58D2-7DA3D76E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40B43-95B8-0ECD-ABB8-8805A228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E4D0A-E583-DC37-4525-E4EF7C98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30064-8574-6022-5CC8-007749ED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9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1973-3E07-C207-716C-2D60DD06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49B7C-4345-3CCE-6410-6856D388B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0AFE7-2436-3146-225F-F2B67BEE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08EE6-B763-A341-33D0-0C97916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FF026-7870-B175-9225-CB733846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0B4F0-2927-9157-5359-588C6D9C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70D9-7E87-852E-AFA2-77AF4722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4A408-792C-E760-4FAE-BB1E5B24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110BC-F128-7D14-F56F-C616650B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84E432-A7DE-E809-8B33-64E4367E1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AB732-8870-495A-01D7-3C033AAB6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E045A-B1DC-320F-7652-72BBAFAE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1BCD4-3E8E-06D6-3559-CAACB438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9B2DD-C49D-45E5-91FF-4C296319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1EEC5-7219-EC7C-C91A-B0EEB86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36F2E-6EF3-B2B1-1BD7-AB87372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1AAAC4-4E25-1EB2-D64E-15DE1C35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96492-9A86-5F9D-CF4D-CFAD4FA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E60A2-03AF-9E6F-8133-EC74C4FB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68F371-51D8-57C4-115E-E3FA8FE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90784-A5B8-A544-85DF-C3D4923D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A72B-A386-CB6F-8686-E1BB8BD5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161E1-3459-2919-0CAD-AB23BD1A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600BD-2FF9-2F84-ACA8-7B875742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ABC11-B5ED-0BFB-4943-046A9727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93B0B-64AB-B9C3-7FB9-8A75493B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E15B1-5E6B-10E4-BC5F-174520FF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0A73-808F-F9A3-9571-CA008E9B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6351B-219C-F7E4-CC30-A45A8AA02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E117B-C3BC-94F5-53B9-E2B643A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49877-7D3C-DAA2-E653-5823CFB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D01B0-1551-78EB-DA84-0418B877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7548F-8C29-5EC3-8AC3-4FFE23BC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851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41690-39CF-E47A-CD69-78AA3A1A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8FFD3-09A0-AFA4-D0DF-33A4D970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20A2C-C1A3-6287-71F8-53950FD9B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0DFD-1148-470B-A644-A9240A6FD5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5573D-C02F-4DA1-FE00-6DBEDF807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9F3D0-8FBF-6F88-4276-63C727D6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E9AE-C5AB-48A4-9355-9AF7C529B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394" name="Picture 2" descr="1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0419" name="Picture 3" descr="13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1307.旧约圣经提要</dc:title>
  <dc:creator>Yihao Zhuo</dc:creator>
  <cp:lastModifiedBy>Yihao Zhuo</cp:lastModifiedBy>
  <cp:revision>1</cp:revision>
  <dcterms:created xsi:type="dcterms:W3CDTF">2024-03-10T22:28:08Z</dcterms:created>
  <dcterms:modified xsi:type="dcterms:W3CDTF">2024-03-10T22:28:08Z</dcterms:modified>
  <dc:description>
1307旧约圣经提要歌
1创世记载万物开始出埃及记蒙救赎
2撒母耳上民要立三撒母耳下显神权，
1利未记论圣洁交通民数记旷野灵程
2列王记上分为南北，列王记下罪恶显，
1申命记重述须遵命，约书亚记得基业，
2历代志上圣殿预备，历代志下殿成功，
1师记失败与拯救路得记赎回一切
2以斯拉记归国建殿尼希米记建圣城
1307旧约圣经提要歌
3以斯帖记民蒙奇恩约伯记论大试炼，
4哀歌因罪国破家亡，以西结荣耀盼望
5弥迦记败坏与救法，那鸿言尼尼微倾，
3诗篇重祷告与赞美，箴言处世智慧书，
4但以理历史兼预言何西阿劝民</dc:description>
  <dc:subject>
1307jysjtyg
1csjzwwkscajjmjs
2smesmylssmexxsq，
1lwjlsjjtmsjkylc
2lwjsfwnb，lwjxzex，
1smjcsxzm，ysyjdjy，
2ldzssdyb，ldzxdcg，
1sjsbyzjldjshyq
2ysljggjdnxmjjsc
1307jysjtyg
3ystjmmqeybjldsl，
4agyzgpjw，yxjrypw
5mjjbhyjf，nhynnwq，
3spzdgyzm，zycszhs，
4dyllsjyyhxaqm</dc:subject>
  <cp:version>1.1</cp:version>
  <dc:language>zh-CN</dc:language>
  <cp:keywords>投影</cp:keywords>
  <cp:category>投影</cp:category>
  <cp:contentStatus>索引完成</cp:contentStatus>
</cp:coreProperties>
</file>