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BD9A8-84BD-66D1-F965-5405471FE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805E8-B39F-0E5E-E4F8-B2C0DA1B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90F44-6525-4B07-81C0-C860DB27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7F3A4-B2A6-1635-DB86-5004147E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78C1F-91FA-5957-827E-871D79F0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1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F8DD6-98C5-C5BA-44BB-8922CCD2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00DDFF-1F79-AE75-DBC5-7AF5EE8E3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924AF-3B4B-5D93-FD31-A43AEE4F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5AD3-2783-3764-31D2-9527010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E39A2-F444-21C9-5150-D8BF243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618B6-070F-BFBD-2353-947F4D2F0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F21BC-9D70-8070-7694-3AFDC522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459DF-911B-C84D-A516-C9DC852F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28854-9A08-B99B-E8BF-70D3C505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21E1E-1162-6F95-FBA3-BB684FC1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5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3CE4-ECCF-2E99-A5D1-E0C22A78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1F28-ADB7-48DA-F886-5B53F610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9AA93-91CD-70FB-45D2-C8846CE5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4D9E0-5FAB-AAE4-C0F4-0A2BDB8A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8E134-3E4E-B6BF-A722-7BD43545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624C6-36E9-15B4-E77B-A786BFB2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C2F2E-AEF4-FAC2-D506-B8B72650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FA31D-7E4F-F16C-C4F9-40BDC479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7F67B-18D5-F783-D246-C7C21A2F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F72F2-7A8D-236A-5229-4E734759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1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C9B83-467B-BC19-A6F3-954B4B92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0BCCB-758F-5B9B-29A8-335E2AFFD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1AE68D-9060-F1A9-46A5-C294A1CA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3C6CA-5A29-FF94-8BF3-6A9290C8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B2745-3062-A13E-6C66-EF47D4D1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CFE4C-2550-3F8E-95C8-94D49FBC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9A666-A58E-1150-7114-53E79679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649E9-A608-A4AD-56E3-C88E88B41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8580ED-8951-5FB7-8C9E-9E35A8664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C03A42-B1A0-EFB1-6B6A-DE7ACB2E0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1BCAB3-A538-0E23-1A7D-432831EE1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CE9798-23D7-0751-ECA2-2B037CBC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CCFD2B-EBCB-4831-CE96-3296CF87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FB122C-1D90-EB32-FBE0-FC38D4D6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7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DBE2-FB39-9C6F-DC7D-F9D1A247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6D26AD-9E1D-95F0-867D-29BFDCD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FEB6E-E5D9-7456-CB3D-E6D40A91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27A24F-D216-2F0C-8D96-70F73D53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1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24D68-ED9C-D2B5-3AEC-1B7F2819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18173-33A8-EEF2-FF93-BC0BD2FD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5F433-F9AD-90B7-8720-0AC94F55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1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7F609-93BC-0560-DA3A-22767B90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5FC88-24B4-58B9-02E1-7810CAA3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B3985-C845-9149-FA96-B2C8F312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01356-0DC0-9B6F-2178-99D94BE7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1758F-E452-DD46-ECC2-C65A334C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CC58A-738D-0295-F35C-94F639F5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B9203-0968-EDBA-484C-C2B178F2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5BF072-E505-15F4-5300-96E6067E0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41173-FF49-60D6-893C-A3FD51EB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10BCB-106F-300D-6D35-45592BB0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A56ED-8772-1514-CAAF-C444F467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26985-6ACB-B90D-14CD-CFB5DF66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560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D2E535-B472-F5FD-227A-8D6EAFCC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DC3F6-DD6A-24EC-03FE-70E0F0C9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92183-D0C1-285D-A4D9-DC3B26795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9EE47-C4C4-DF0A-BFFA-B4155AFC0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DDF76-A885-4BA7-4A09-D2A99B63F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0418" name="Picture 2" descr="1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43" name="Picture 3" descr="13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1308.新约圣经提要</dc:title>
  <dc:creator>Yihao Zhuo</dc:creator>
  <cp:lastModifiedBy>Yihao Zhuo</cp:lastModifiedBy>
  <cp:revision>1</cp:revision>
  <dcterms:created xsi:type="dcterms:W3CDTF">2024-03-10T22:28:12Z</dcterms:created>
  <dcterms:modified xsi:type="dcterms:W3CDTF">2024-03-10T22:28:12Z</dcterms:modified>
  <dc:description>
1308新约圣经提要歌
1马太福音天国王权马可福音论服事，
2加拉太责信仰失败，以弗所属天迎南，
1路加记耶稣为人子约翰证袖为神子，
2腓立比患难中喜乐，歌罗西谨防异端
1使徒行传圣灵见证，罗马论因信称义，
2帖前专论基督再来，帖后论末世事情，
1哥林多前生活败坏，哥林多后已悔改
2提摩太前服事榜样，提摩太后论牧养
1308新约圣经提要歌
3提多书论教会组织，腓利门代求显爱，
4约翰叁书接待客旅犹大书防假先知，
3希伯来书多讲更美雅各真信生行为，
4启示录预言主再来，一同被提到空中，
3彼得前书宝贵盼望</dc:description>
  <dc:subject>
1308xysjtyg
1mtfytgwqmkfylfs，
2jltzxysb，yfsstyn，
1ljjyswrzyhzxwsz，
2flbhnzxl，glxjfyd
1stxcsljz，lmlyxcy，
2tqzljdzl，thlmssq，
1gldqshbh，gldhyhg
2tmtqfsby，tmthlmy
1308xysjtyg
3tdsljhzz，flmdqxa，
4yhssjdklydsfjxz，
3xblsdjgmygzxsxw，
4qslyyzzl，ytbtdkz，
3bdqsbgpw</dc:subject>
  <cp:version>1.1</cp:version>
  <dc:language>zh-CN</dc:language>
  <cp:keywords>投影</cp:keywords>
  <cp:category>投影</cp:category>
  <cp:contentStatus>索引完成</cp:contentStatus>
</cp:coreProperties>
</file>