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9305A-BC16-DE1F-B510-2538EE898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CC0804-0AB8-8E42-E514-18847D976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2730B-1922-DE58-876C-F7808AF1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D3A04-BC34-047A-2BD4-22425101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444D6-EB01-E4BA-B3FB-EE736F89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6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82068-85EC-89B4-4CB9-944761C4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5B5C1-DE5B-B59C-CD06-806F2EB35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9A809-12C1-79F9-63CF-CF48A9DD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F0F1D-EE6A-88E9-EAF6-18EDF962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02298-DE14-5F3C-3C48-3D1DA880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7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5B31F3-FBC2-3852-4B71-7FF502560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9814F1-0A1F-B24D-B14E-A50F53E96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01087-982B-A09F-D8A5-5591D621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71B9F-6A59-F526-7979-AF8C00DD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B968B-DCCD-54BB-A76C-8D37A64F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1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A7042-0D8C-EA3E-CE9B-15E9542C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36C7F-1220-B500-BD4A-FD3564E96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F418B-C809-03B2-0EC9-588C247F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FF1D3-0688-FCB1-79B4-A230233D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4AFB2-6D68-64BF-0944-40E204D9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60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783EE-5866-7114-3D91-E2B4CDE9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584C8C-4D35-BC47-F3F5-66B152BA1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BA03B-9818-26D8-39E7-FFB024E0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AE344-445E-CE5F-B21B-CDD5CFF3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4A45E-1E32-CE92-EC8B-AA299674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02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AE88B-7702-7F8B-A100-FDBD8A6A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21F93-7C96-D0E1-5A85-CFD1069D5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D1CCFD-A150-EAB8-814D-28813B371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BB0D8-D9BD-1135-EF9E-7064743B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64F9E-7349-9C73-C723-88C0386D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EA9128-B824-CCDE-BE90-0451F58D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028F0-6726-7573-7934-86B1B566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36A03-5D6D-F975-772C-7A70D149E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60724A-8D34-B3B8-2F9B-AEE0F76B6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C332C0-7CEA-FF21-78A8-175ADFB5B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0008D6-0E67-DDEB-1090-A0A888124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E678F0-E744-65B0-8C0B-D6501D2C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04E163-7CC3-1668-FF69-B3C56E2F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8C85F2-DF10-5FF1-D848-CA589CD6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9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94CB0-934E-6F5A-B2BD-C8D6A31D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3991A1-DA5A-54C2-F957-C948C3F2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33B686-15C5-E420-2061-AA5A249B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4223B0-7FA2-3915-6829-40B0DA0E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95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79F7D3-278B-C03D-DAD2-4377F593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B3AFB6-D265-04C3-AFC1-2741281E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FF825-666E-3050-B8E6-A1BCAB3B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6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F766-E638-F75F-2460-FD1380A8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B16FB-9B68-D4F7-5627-DEDA57D5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B48EB2-1A38-ADC9-3E61-BC5944F06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7E2AF-C946-4C5C-A3E5-FEF47880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36F624-816B-2766-28A8-3B6C5E3F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ADC756-0F84-6247-DDF3-AB6228FF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22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9D4DB-7463-733E-FCE3-D2A61244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F30673-6D57-07A5-B792-A91D1EBDF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A8173-3047-5F83-F2A8-7F108183C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3EAA00-A181-E81C-BC71-3A7B3347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B39C47-76E6-1882-950E-872C12AE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2A644-86CE-6319-C58A-D31749A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251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80734E-2158-2C99-72A8-2D6313BD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AC7BE-5B6F-87C0-2A65-507C17AA1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8E4A4-E7CA-852D-E3B7-434773D44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5F7B9-4CA9-DEB8-3BE0-E65B2FDE6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108BD-20D0-D346-E428-5798F3C1F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4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42" name="Picture 2" descr="13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1309.向耶和华歌唱</dc:title>
  <dc:creator>Yihao Zhuo</dc:creator>
  <cp:lastModifiedBy>Yihao Zhuo</cp:lastModifiedBy>
  <cp:revision>1</cp:revision>
  <dcterms:created xsi:type="dcterms:W3CDTF">2024-03-10T22:28:16Z</dcterms:created>
  <dcterms:modified xsi:type="dcterms:W3CDTF">2024-03-10T22:28:16Z</dcterms:modified>
  <dc:description>
1309向耶和华歌唱
1我要向耶和华歌唱因池大大战胜，
2这是我的神我要赞美池是我父亲的神，
1将马和骑马的投在海中耶和华是我的力量，
2我要尊崇袍耶和坐是战士，
1我的诗歌也成了我的拯救
2池的名是耶和坐，池的名是耶和华</dc:description>
  <dc:subject>
1309xyhhgc
1wyxyhhgcycddzs，
2zswdswyzmcswfqds，
1jmhqmdtzhzyhhswdll，
2wyzcpyhzszs，
1wdsgyclwdzj
2cdmsyhz，cdmsyhh</dc:subject>
  <cp:version>1.1</cp:version>
  <dc:language>zh-CN</dc:language>
  <cp:keywords>投影</cp:keywords>
  <cp:category>投影</cp:category>
  <cp:contentStatus>索引完成</cp:contentStatus>
</cp:coreProperties>
</file>