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6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C2D924-4FAF-D91F-6182-2F896CF4A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90DFDF-E3A3-C286-2D64-436D2B2F2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77CD15-0F4E-ABB0-40D5-74D717A6A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7F3D-54C1-4FFC-B0D8-18C57FCA6E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8D26C1-E57D-8294-8A9D-CFF331DC7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F78EB8-6200-3625-A3C6-8BC08B63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8F929-93A9-461D-820C-275122354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922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365C6-7BA6-61C0-3CB9-1D4659AD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364EF1-90C3-FAE3-8B67-CDC25D68C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D78D8B-9D8C-C158-D0B3-E345361C1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7F3D-54C1-4FFC-B0D8-18C57FCA6E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06166F-B1AD-8DB4-DC54-084E063C8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3C83C9-673A-CCFA-6F8C-876AB2850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8F929-93A9-461D-820C-275122354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215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656129-843C-9155-E7DD-A65650A553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F9D5DF-EB32-E6A3-A82B-4F859D5F5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7D776E-D25A-63AC-1924-6D1E5F422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7F3D-54C1-4FFC-B0D8-18C57FCA6E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43D2E8-7603-13B2-54DA-B7FB8C605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403266-BC4E-80FF-3752-D41CC3BCD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8F929-93A9-461D-820C-275122354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397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8CC43-11F9-38A5-C1BD-9BD4636DB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7890AD-D3F2-1799-4424-738729FCA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6D45A8-D91B-D84C-AC22-B1BE30937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7F3D-54C1-4FFC-B0D8-18C57FCA6E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83EE7A-7724-56F5-A031-6D6BE515A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2A65A0-F98C-0A9E-E186-A8D55AE38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8F929-93A9-461D-820C-275122354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314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0DF28-420B-749E-9C2E-29D660295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1E8AA0-F308-8611-DA1C-4F63BBE61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F60120-FE1B-98B5-49C4-FB7F9716A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7F3D-54C1-4FFC-B0D8-18C57FCA6E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7A895-9A16-B51C-2BC2-6C07517B3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A76F65-1AD3-CABC-3E99-A94012F2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8F929-93A9-461D-820C-275122354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67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73571-D445-BE2D-0724-4C400AE9E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1636E0-AB68-A1CF-6D48-5A3B81BFE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2625A2-C659-B94C-B10E-C31544D08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E6245C-29CC-6569-C118-195DFEF56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7F3D-54C1-4FFC-B0D8-18C57FCA6E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05409E-144B-D736-A039-61C9E66E7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3445D9-272F-7F11-E10F-61D9965B1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8F929-93A9-461D-820C-275122354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442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4D001-4304-E086-308B-C618D1C11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F210B5-B7FB-4B21-2F93-9BD5A7927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F1C04D-2D0E-12F4-7FE8-07E4A7197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DC8FA5-D0BC-1A0D-CF5D-5B03710AA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13BCD71-A22A-E23D-5268-DE2BFD3339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29F1E7-2364-CF58-F83A-8B26BDBF4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7F3D-54C1-4FFC-B0D8-18C57FCA6E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FFA729-9BA7-171C-C69F-4E9EE6BD8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3DA6BC-EBBA-75AD-88EE-6D537F4F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8F929-93A9-461D-820C-275122354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369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000A6-8246-A87B-1ABE-87DFED3B2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03DFF3-3997-30B7-2F99-87ED3C21B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7F3D-54C1-4FFC-B0D8-18C57FCA6E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838F1A-BF6B-0DC0-F91C-990732B61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38D750-D83A-E0D7-030B-C39E5813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8F929-93A9-461D-820C-275122354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318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392734-E62D-130A-D5AE-299E86416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7F3D-54C1-4FFC-B0D8-18C57FCA6E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59103A-B564-D208-EDC9-ED5ED7730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ADBC1F-DA24-27FE-66BD-44AAE3A84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8F929-93A9-461D-820C-275122354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041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DF8E33-5B58-E76B-E4A7-77B40821B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FA8273-22A3-55E8-2512-CA21A8B58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7415DC-CF1F-9216-9222-B601DE69E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DEDDD2-AB74-2271-8BB1-881D8D948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7F3D-54C1-4FFC-B0D8-18C57FCA6E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06FFF3-A006-4562-3022-FA0D9458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350918-8082-A983-C6F4-2F616A21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8F929-93A9-461D-820C-275122354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532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7E309-64F5-58DE-4387-8C5FAF257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E43E08-9371-7096-B334-006DE74606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AFF0E9-FB0C-68A8-4060-D3AD45135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500479-86AB-B4D7-DBA7-99F9030E5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7F3D-54C1-4FFC-B0D8-18C57FCA6E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C1DDD0-F33F-DA5C-F0DB-1711EA93C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3DD750-ED06-84D7-C521-5C4E7D6BF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8F929-93A9-461D-820C-275122354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27299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D49D3B-7DB2-B13B-40FC-EC26863FF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187C40-1B08-93B4-3970-ED4668165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11F1AE-CCF3-E91D-6040-60F4BBC1EA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67F3D-54C1-4FFC-B0D8-18C57FCA6E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F13846-2A77-EEE1-D475-525FBE7A8B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797CDD-31C9-ABD4-F4AA-67C3BBA97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8F929-93A9-461D-820C-275122354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96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5538" name="Picture 2" descr="13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16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1313.耶和华啊</dc:title>
  <dc:creator>Yihao Zhuo</dc:creator>
  <cp:lastModifiedBy>Yihao Zhuo</cp:lastModifiedBy>
  <cp:revision>1</cp:revision>
  <dcterms:created xsi:type="dcterms:W3CDTF">2024-03-10T22:28:34Z</dcterms:created>
  <dcterms:modified xsi:type="dcterms:W3CDTF">2024-03-10T22:28:34Z</dcterms:modified>
  <dc:description>
1313耶和华啊
耶和华啊愿祢的仇敌都这样灭亡，
耶和华啊愿栋的仇敌都这样灭亡，
愿爱祢的人如头出现光辉烈烈
愿爱祢的人如日头出现光辉烈烈</dc:description>
  <dc:subject>
1313yhha
yhhaymdcddzymw，
yhhayddcddzymw，
yamdrrtcxghll
yamdrrrtcxghll</dc:subject>
  <cp:version>1.1</cp:version>
  <dc:language>zh-CN</dc:language>
  <cp:keywords>投影</cp:keywords>
  <cp:category>投影</cp:category>
  <cp:contentStatus>索引完成</cp:contentStatus>
</cp:coreProperties>
</file>