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DE699-5E43-DF59-BCFA-75527AE8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95454D-D481-082D-ED32-C5F06D43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FB1CA-B396-C12E-CD6C-D5EDFF30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D638D-D19B-1192-8B69-F9585F98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FF2ED-69B8-BC7C-BF2A-B0FF56C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9E5C-CDB1-3C0A-1906-EDCE85E9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1A247-5033-3E3A-DB4F-EAB12D376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6459B-8925-00BA-467B-3A0534B1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8FAB3-EA01-269F-DE1F-0511FD83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30189-0DBA-76C9-5FF2-46797B71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5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2D196-62C1-EF76-DB84-E6E22333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81B3F-9458-F479-D558-8FEF46E1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D55B6-B45F-0F04-969B-BB788263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923A8-75E5-FA37-5351-7743CEC2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91C19-69FE-1497-1117-1740ADC5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6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B43BF-F70E-3ADF-6550-492DE01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C6868-D507-D4BC-BEC0-674A9D26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3711D-9350-2C8E-96B8-F21B2AF8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5A4A4-FF4E-1D82-7DC0-7D4DCF60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018F2-3B3D-E1C8-3CFD-CC405F2B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7BB90-FFBD-1FD7-82BE-4CAD39AD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E82D4-20B7-5D4C-7E7A-C1F711EF4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93B81-01B2-744A-0992-5BE4F2C8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51FD-2C45-6E72-6880-29CB613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853EF-5B69-7128-DF2C-2CCA3EC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3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6B953-A574-2F33-66FF-EDCD5371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915E-CACD-4EED-BE82-675F540E7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68BA1-FE4D-F439-AC20-6AB88C20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E6112-631F-23BE-643E-F2C6EC5D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E162D-9D20-999E-14D6-8706FEE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C173E-3756-A928-816D-9D80CA72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4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BABF0-D578-766C-659A-C3176A35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87E6D-6117-F173-91B1-FFE4480A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1BF9B-84F5-67AE-75A1-52150A2E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33E43-92D0-8FC5-AC08-D80E2065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71936D-342C-B712-C5FD-2E2D3664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54FC81-E37C-3460-4B86-87BFF85D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97E025-3747-E070-24EA-BC0AA30F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92BF69-16E2-C479-E475-729DC2D1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0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89E1-9CFC-7B1B-E38A-5F8C5CC7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8F2437-F369-DD62-6AFE-DF1F6A4B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964C3-B1D2-48E6-E512-B18C8322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B1A10-BF2D-13FF-DB8E-57D73B53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4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5BB57-0642-FAB5-F432-18314741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46CE2-BFF8-C470-33CF-4B01B8B5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D7C1E-EDCE-BA13-5333-83133605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7017-4888-AEB6-8DDA-5EA65888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767F4-BC4A-1143-4BCB-9045DACE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0AE63-5181-F1CE-3DF6-EF54BEBA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20519-CAB4-8BA5-3186-4B629E3C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3BC22-30FB-5A7C-C4A4-73894A2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E06E6-A754-B11D-A11E-36208462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3836-8203-1310-223B-E1F5C438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419A2-C1A7-5E61-058B-6B2FAEA9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FA95A-616F-B850-37A9-1AD252D9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40953-99FB-2754-8A52-A1CDDBAD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7F47E-1A54-9493-1965-8A96420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87978-8049-83D2-FEDA-075B2EC2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402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77B1B-E99E-F621-3D05-41F6F6DF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633A0-6B12-91F0-75DB-BCE42694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0E243-A264-BB8C-DB0C-3BE4B20F9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583D4-AD7F-BE70-44A4-6D6E0B11C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B91E8-F7D5-C2BC-7CE5-224A40CD6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3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586" name="Picture 2" descr="1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1315.我赤身出于母</dc:title>
  <dc:creator>Yihao Zhuo</dc:creator>
  <cp:lastModifiedBy>Yihao Zhuo</cp:lastModifiedBy>
  <cp:revision>1</cp:revision>
  <dcterms:created xsi:type="dcterms:W3CDTF">2024-03-10T22:28:42Z</dcterms:created>
  <dcterms:modified xsi:type="dcterms:W3CDTF">2024-03-10T22:28:42Z</dcterms:modified>
  <dc:description>
1315我示身出于母胎
我赤身出于母胎也必赤身归回
赏赐的是耶和华，收取的也是耶和华，
耶和华的名是应当称颂的，耶和华的名是应当称领的</dc:description>
  <dc:subject>
1315wsscymt
wcscymtybcsgh
scdsyhh，sqdysyhh，
yhhdmsydcsd，yhhdmsydcld</dc:subject>
  <cp:version>1.1</cp:version>
  <dc:language>zh-CN</dc:language>
  <cp:keywords>投影</cp:keywords>
  <cp:category>投影</cp:category>
  <cp:contentStatus>索引完成</cp:contentStatus>
</cp:coreProperties>
</file>