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6782-6269-14D2-F92F-9889EEC7B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AEAB3-319D-CC10-F0B7-19304BED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E0002-F21C-6E82-09C8-52F17AA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B01DB-270E-222D-9CA4-D24847B0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EEF3D-7A0A-C193-6467-54F04CA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7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BB8B-B9A4-3EB8-5D12-BCE84B11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59603-3338-D644-CE2B-364798BE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15398-A5CF-5941-EE32-F65DCEF2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7CBE5-3F29-C996-CBE5-206341F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2E2A7-2EE0-1897-4753-78D45FD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5DF2E-CBA8-DB7C-0B5F-B57470F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B6729-05A1-9711-A2C0-4F8C55C2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621A-D391-AED8-7068-A8F6C62A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7895E-9A35-2DCB-29C2-6B37E5AA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F417-4F63-7E43-6731-2C680B18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DFC7-E468-A2A8-02FB-343CA9C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05662-5658-ACD9-F99F-4B6AF46C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FF91D-B1D8-AF6B-3234-A6F0231F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15C73-1513-0FFD-7F33-0A9851EE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D772C-A703-8BB2-8513-4353D45D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995F-DF25-8C3F-EDC4-777F3BEF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771C7-0FBA-0FF2-8B4A-74D56BD6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BF8F5-4BF1-93FB-A5F8-ABF84FC2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0D05D-A8AF-6919-6E57-47C2ACBF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A39D7-F8D7-155F-AD4F-EB5ED16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6325-9A05-98CF-3EBD-EE4D8C2C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3081-4860-DD6A-D33A-9EF7B463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DD169-8F8F-AFDB-3BDC-553D41E0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BF2F5-81E8-B82A-1687-87339A67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64F63-36D0-9CF7-D0B8-931F4F60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573AD-75B7-93DC-CA6E-3C0420E2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90BF-8527-3363-CD8F-28C0F956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2BF-D228-5C90-904C-CC3F04A8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F9DCB-3504-516C-F8BC-91DEFD50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6B1F9-860D-E791-4F31-3DF2B6B3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404B0-8865-279D-72C6-C43C0C44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644D9-B156-CC91-3D62-9429799B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29B76-817A-35E5-7F4A-3C72F57F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4C7EB-C0C2-7E64-40F4-7EB0AAB4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9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7451C-C089-6035-9FAF-7D9AC51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4AC4C-24B5-EEEF-98CD-0CB31EB9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19E50-9D15-BC13-FA4B-916EDD4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B0C5E-D787-CACB-41EF-822538C8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1EB01-CC02-55A4-1E78-5D41DAB3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49E2B-870F-D48B-3DE5-248FC14E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1E02C-77F5-F521-0DDD-9DEE914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C9AB-DA34-4B9F-ADC8-C179AEAC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1CCAF-2F49-4CA1-19B3-16519DB3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59A05-546C-2D7C-A4D5-966D598D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91572-824E-1B82-8869-FA73E196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DBBC7-735C-8CB4-10D8-0F74380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9CECD-1F6A-85B7-80F2-D5C3524E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6AB14-CA53-F26B-C292-790542A7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9A684-A7A9-DD5E-7E3C-3CA8B8F0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FAE5E-6BFB-C167-A34F-11D9E429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B9647-B741-35E4-075C-B440838D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C0472-E102-7D30-BF6C-5BB15A3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3CD5F-45B9-0B11-CBC5-2824DC9B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691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54045-56D3-E35D-E54A-8A3CE701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9A71E-7D0E-6817-4315-76E87E61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1C520-0FB1-CD31-95B1-70B79632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24E0-4080-48D0-A853-9A9267D4EC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B4893-22D8-38BD-A651-97851480E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6A018-3E5E-65B9-867C-7F27D5F3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D579-D9B9-42B5-8DA8-B26412D8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9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634" name="Picture 2" descr="1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1317.凡投靠你的</dc:title>
  <dc:creator>Yihao Zhuo</dc:creator>
  <cp:lastModifiedBy>Yihao Zhuo</cp:lastModifiedBy>
  <cp:revision>1</cp:revision>
  <dcterms:created xsi:type="dcterms:W3CDTF">2024-03-10T22:28:51Z</dcterms:created>
  <dcterms:modified xsi:type="dcterms:W3CDTF">2024-03-10T22:28:51Z</dcterms:modified>
  <dc:description>
1317凡投靠称的
凡投靠祢的，愿他们喜乐时常欢呼因为祢护庇他
们又愿那爱祢名的人都靠祢欢欣
因为祢必赐福与义人耶和华啊
祢必用恩惠如同盾牌四面护卫他</dc:description>
  <dc:subject>
1317ftkcd
ftkmd，ytmxlschhywmhbt
myynammdrdkmhx
ywmbcfyyryhha
mbyehrtdpsmhwt</dc:subject>
  <cp:version>1.1</cp:version>
  <dc:language>zh-CN</dc:language>
  <cp:keywords>投影</cp:keywords>
  <cp:category>投影</cp:category>
  <cp:contentStatus>索引完成</cp:contentStatus>
</cp:coreProperties>
</file>