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8A23E-2EB1-A296-224F-6AC37D882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155D08-7867-0D94-E254-CADA6671D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13AF96-D6FE-367E-A0E4-3C080232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26A2-3294-445E-B40B-9E708C39EE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C5D6D0-ABB3-BB4E-3DDA-D3BDDD81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0A712D-FE9E-F998-436B-C1F230CA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A71A-EF65-40BB-BEE8-FD38D41B1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43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767B7-2AA1-12D5-BBA1-5E411F3B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BEE259-7983-0F84-2552-11136E5A4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602D8-18B7-D587-8D56-8C1509E27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26A2-3294-445E-B40B-9E708C39EE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FCE54-4DFF-E458-2A1F-95930FE46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1CFEF1-D4FE-3353-37D4-6B25FC66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A71A-EF65-40BB-BEE8-FD38D41B1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40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D7DFDA-AF4C-3E38-0AF6-C444905D8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C6BE87-06D4-EA87-1B0C-A45728C33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B419D6-444D-1FFB-4EB5-C79E57CD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26A2-3294-445E-B40B-9E708C39EE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BBBDA-30A3-DE11-21C8-C30D6DB82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190D9C-AFAD-6823-1FE6-E1C34275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A71A-EF65-40BB-BEE8-FD38D41B1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16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49672-0E43-6D18-744E-2EF94657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AD33E-6ED2-57F6-E2D2-9ABCD0867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547D32-00F8-8A4F-D56C-C5E4AC22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26A2-3294-445E-B40B-9E708C39EE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B92A6-4E59-8CE0-BF4F-6AA40D884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6B5CE-4ECA-2638-E51E-92B0597F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A71A-EF65-40BB-BEE8-FD38D41B1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61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58DB7-FEF8-3E02-3E41-43AEEDDAA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7ED4D6-C618-6A5C-8355-18A00FA05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C7D60-EC09-64D2-EB78-2DF0B004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26A2-3294-445E-B40B-9E708C39EE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C98127-0020-8F4A-6048-D6364ABA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066876-BDDF-F938-0D0E-EFA8382AC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A71A-EF65-40BB-BEE8-FD38D41B1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61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CD8A4-9F54-F2B0-40F2-13CCAAF5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E7837-2CE6-1CCD-AE99-60F03A355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FD3AE8-C1DF-1382-1602-7A21C8D38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5E6C46-2F3A-E8FA-292E-B5C58563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26A2-3294-445E-B40B-9E708C39EE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6510B3-D84E-0220-8B3F-779CA97B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E65D18-DC6E-E832-F2F3-4B1676D3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A71A-EF65-40BB-BEE8-FD38D41B1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82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3D025-E88F-9B3B-A602-11F60A1BE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9FD805-1437-09C9-1523-265080F83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215658-6582-1B0D-AB99-C0757D4D7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CB7A52-0354-BD64-5AD5-E3A902340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0BB17C-63F6-7E6C-23F8-EA31A5D11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E8F353-1424-8FEC-E1E7-1323A231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26A2-3294-445E-B40B-9E708C39EE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1FA9AE-9F01-435C-E5C1-2DD2A533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9939ED-895C-7895-EE39-D80BD451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A71A-EF65-40BB-BEE8-FD38D41B1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84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70428-9802-83F3-814B-EA9E8611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3F5A8C-64FE-E041-9CBF-19DAB573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26A2-3294-445E-B40B-9E708C39EE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CCB666-9235-FF92-293C-474474388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ED0D8A-31D9-7A3A-266B-2E7FED84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A71A-EF65-40BB-BEE8-FD38D41B1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09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11B6FF-5840-16DE-DA4B-D7005E63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26A2-3294-445E-B40B-9E708C39EE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F7BBF6-6519-5B2F-49C6-E75DB040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A2AB1C-CE5E-E13C-8963-CDFB45FC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A71A-EF65-40BB-BEE8-FD38D41B1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89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79C02-5380-AC24-14DD-2D58E87D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279FA-0B2E-7C33-6C3A-E6424DB22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BBBEEE-9BBE-8DF8-95D1-C2E601C98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DD2D4B-3043-A6B2-AAFA-33FF190E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26A2-3294-445E-B40B-9E708C39EE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6617EE-7E4C-E285-7E25-2301AC06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C5E998-01BA-B806-B810-C73EFAF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A71A-EF65-40BB-BEE8-FD38D41B1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00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4836F-728D-B698-0E91-1DC54A262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BD1AA5-157E-DC09-9A7A-87F2EFC14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D6DD2E-163D-0859-ED87-1D44D95F3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17196F-2FAA-AA61-D758-3078579C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26A2-3294-445E-B40B-9E708C39EE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FBC3C6-07B4-D8FD-F2F2-25AE430E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28B3D4-F276-EE8C-29B8-2A1E02CE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A71A-EF65-40BB-BEE8-FD38D41B1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1099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E022DC-30A6-8758-DCC9-5CDBA8474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2517ED-EA79-E167-A16B-53553935E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51CBC-CD0E-DA41-5FA7-64D98BA22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26A2-3294-445E-B40B-9E708C39EE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5454C7-F4B9-9D0A-22DD-807A9BB74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7AA02-7AFC-271A-7DE5-AEAD99713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0A71A-EF65-40BB-BEE8-FD38D41B1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29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0658" name="Picture 2" descr="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1683" name="Picture 3" descr="131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1318.耶和华是我的</dc:title>
  <dc:creator>Yihao Zhuo</dc:creator>
  <cp:lastModifiedBy>Yihao Zhuo</cp:lastModifiedBy>
  <cp:revision>1</cp:revision>
  <dcterms:created xsi:type="dcterms:W3CDTF">2024-03-10T22:28:55Z</dcterms:created>
  <dcterms:modified xsi:type="dcterms:W3CDTF">2024-03-10T22:28:55Z</dcterms:modified>
  <dc:description>
1318耶和华是我的盾牌
上教用我整级理营·泵康料来攻击热路热
3虽有成万的百姓前来周围攻击我攻击我，
台科品·菜然花术店
老鑫苑寿鑫美：鞋浴书：
老山共舞带在华服车
1318耶和华是我的盾牌
1耶和华是我四围的盾牌啊是我的
2耶和华我的神啊我躺下睡觉我醒着，
3耶和华求栋起来，我的神啊求栋救我，
1荣耀又是叫我抬起头来抬起头来的
2祢都保佑保佑保佑我祢都保佑我
3因为栋打了我一切仇敌的腮骨，敲碎了恶人的牙齿
1啊又是叫我拾起头来的
2啊祢都保佑祢都保佑我
3啊救恩属于耶和华
啊愿栋赐福给祢百姓</dc:description>
  <dc:subject>
1318yhhswddp
sjywzjly·bkllgjrlr
3sycwdbxqlzwgjwgjw，
tkp·crhsd
lxysxm：xys：
lsgwdzhfc
1318yhhswddp
1yhhswswddpaswd
2yhhwdsawtxsjwxz，
3yhhqdql，wdsaqdjw，
1ryysjwtqtltqtld
2mdbybybywmdbyw
3ywddlwyqcddsg，qslerdyc
1aysjwsqtld
2amdbymdbyw
3ajesyyhh
aydcfgmbx</dc:subject>
  <cp:version>1.1</cp:version>
  <dc:language>zh-CN</dc:language>
  <cp:keywords>投影</cp:keywords>
  <cp:category>投影</cp:category>
  <cp:contentStatus>索引完成</cp:contentStatus>
</cp:coreProperties>
</file>