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33A1-94F4-FAB3-CC13-5802B951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31F707-3FFA-C06F-C607-95D58237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63463-B428-9E4F-BDF8-014811FD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61DAA-E2A4-4652-CD3C-9EF33355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D6AA0-3C6B-0927-EECC-5084101C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935FE-161D-8D60-6DE2-415CE374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D1CAB-EB5D-A00A-A522-2DF1C1EF5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35F93-82E7-6139-5FBA-EBD9E0E1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8F1D7-F4DB-2427-9189-07F69791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88B68-2074-96D6-49A7-8E2EF238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4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6756FF-27F3-D812-053C-84D08589E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98E76-FE6F-FF14-13D9-D304CFF19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03EDF-B08F-5939-F28B-6590DFD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AFADF-0683-2345-1717-97D473FC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37855-9C5B-3130-A7B6-09432C3B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E106-D2FD-CC23-6FBC-C2A6F74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BCE96-E421-5EFF-57E1-3C424397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5C4F9-E824-1A51-9630-08AFA139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2A453-A34E-B0D5-8EDE-B5E41C0C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819AC-1D8C-393C-2120-A67A38E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F97-96C2-6035-098D-EB25603D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6F732-2DD1-9353-60B8-1E839AA6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33A1D-2AEA-45DA-E0F2-E6C268DB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A94AB-5570-54FF-0B1B-1EF21071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BDBAB-B299-8502-4719-DDCE544E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E52E-8EBD-1473-E5FB-A76EC20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A631F-3116-B2E1-C14F-3793735F7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DC213-0FBB-4DF7-EE95-D0F4EA83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B2125-EFF4-02F0-797F-0E94CB66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4719D-3B56-1579-A483-AA59C047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1895C-68F4-7C06-8D81-DFABBFA9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7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6BEF0-203A-454E-FBFD-A75B874F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68865-6816-5B9A-5C3F-7B7C8FB7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DBFC4-217F-39CF-2587-0F8BCE8D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A0EAC-AAA1-70B3-107F-3E208B95C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76141F-3F96-C038-1810-7A413BA80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BCED32-E9DA-0FDA-2132-0B193D93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B81B4-F5FC-1B4A-9E6E-790A79B9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17C608-9674-24D0-E959-4BBDF092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748A1-8FE7-E8C5-A08D-1DAB2B6D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1312B0-BCA1-A7EA-46C7-1644A6B2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B642AF-E1A2-755A-B6F1-E586EE3C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B74F9E-A1A3-D8B0-0E9A-642DA47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3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9B57D1-017B-740D-47F2-2123E064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1A775-FDB4-BDF7-A132-1053FC36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CCDF9-3B03-E49E-3D81-076FC068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5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D139A-A94F-38A3-9193-DAF48048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7335A-00FF-A0FF-25C2-35A79000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05A95-1B94-781A-66BA-8A00C88C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63A95-3D97-C2EE-B5BD-BA46BD06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7146D-2B91-644E-5860-CE6E094D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C9B07-627E-34E6-BAD3-0A2399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6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DE27D-C5DC-BE5E-50DD-4FE7D8B2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815328-6585-70C4-1823-19591F7F4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6C96B-7224-3A3A-6586-1626FDEC8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3C40D-2173-6EE9-9FAE-777FC7B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36EDB-00B0-BD15-A2DF-046CF1F9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2B862-7B03-89A1-F55C-31AEA545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606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C1E210-40A6-A52D-74A8-F5564765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8CCF1-0635-3CAE-282A-D431781F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10B50-1048-267F-BCC6-96A71279B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EC79F-66E1-4C22-705F-6719F29F8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5DF49-3A81-BD31-0E76-B6EFF863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1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682" name="Picture 2" descr="1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1319.我必称颂神</dc:title>
  <dc:creator>Yihao Zhuo</dc:creator>
  <cp:lastModifiedBy>Yihao Zhuo</cp:lastModifiedBy>
  <cp:revision>1</cp:revision>
  <dcterms:created xsi:type="dcterms:W3CDTF">2024-03-10T22:28:59Z</dcterms:created>
  <dcterms:modified xsi:type="dcterms:W3CDTF">2024-03-10T22:28:59Z</dcterms:modified>
  <dc:description>
1319我必称颂神
我必称颂那指教我的耶和华
我的心肠在夜间也戒我我将耶和
华常摆在我面前因礼在我右边我便不
至播动因此我的心欢喜我的灵快乐，
我的肉身也要安然居住，因此我的心欢喜
我的灵快乐我的肉身也要安然居住</dc:description>
  <dc:subject>
1319wbcss
wbcsnzjwdyhh
wdxczyjyjwwjyh
hcbzwmqylzwybwbb
zbdycwdxhxwdlkl，
wdrsyyarjz，ycwdxhx
wdlklwdrsyyarjz</dc:subject>
  <cp:version>1.1</cp:version>
  <dc:language>zh-CN</dc:language>
  <cp:keywords>投影</cp:keywords>
  <cp:category>投影</cp:category>
  <cp:contentStatus>索引完成</cp:contentStatus>
</cp:coreProperties>
</file>