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BF25-AFCC-6DA9-BE53-FD4FC8282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9BA7C-DB08-F00D-6937-E0705040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05496-F58E-58E1-D51E-99F7E25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B7CD5-D4EC-F895-4CE8-D8D3FD9B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12A1F-F159-CB5D-6BD3-9232D50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4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98A-2449-3254-CB2A-ED289399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48ACC-9CEA-4C7C-5044-9679136C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4F53A-FE54-F828-C546-AA2D778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BEAF2-5C62-06B1-9B8F-1060B066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8FA33-B483-3369-B8E4-DF12FFB7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3D2D04-DCA0-4DE3-7E56-A0DCC45F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F1AA8-B1C6-8A41-A38C-772EB33F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B61C4-AA88-7B5F-990D-AD522B7D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C7CD9-A0D7-B86D-E080-D80C0D4B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98BEF-9882-1D6D-DEC1-1BAA788C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3B9D-515D-6FC6-8AD6-49E69200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B31E2-9AE4-D08C-E48A-2BAA535C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CA320-01D4-35F2-0DE7-DF76C66A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24CA4-63B8-09B1-67FE-0A246A13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AFF3C-8836-2BCE-4685-C9EB8BD3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FCFC-7295-4E28-822D-BD115561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3DB66-BD97-51C2-B761-BCE98591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02F90-FBFD-464F-7BE9-CBD2BC62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A2AF4-2512-3EA6-FB30-17BF7C39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05F1F-4B8C-985D-C2FC-2A4B1EDC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8612-582A-87D3-421C-FA2DC630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5AF8B-A5A9-9E8D-275E-44408183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CD7B9-ADAC-551F-BC7B-0F885C6C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FDE67-6F6B-D207-6FED-BBFD2DA9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2D91B-1682-EADD-BDEF-77F51A64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49FFF-C659-F46E-3E72-0DEA8CB3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0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379B6-69BE-E389-FFED-A153F341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92A2C-3DC5-3638-4FA3-8016F93C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0BAA3-F170-D88B-D761-70A2C1C3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BFC088-6A84-5694-E13A-C77D7D27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55CB6-6F09-914D-5CB5-4ABB29E7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191A4-2A87-FA73-3F9F-E8029CD1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DD6E4E-A230-194C-9B3A-A2FC9C64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978EB-0AF5-695E-00CF-0F2F2948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5827-E796-68EB-26ED-19DEBB2A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84AA4-92D4-2DF5-DD76-E9F397DF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40971-A379-73E3-8453-B0FFFCBF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1C192-56C4-3E1A-F2F4-C4F55108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E7C14-13F7-9557-2E78-625CAC6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20839-B12D-E197-91A3-BDADA25A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1F2E7-8928-97E5-52A7-330DE659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32582-696F-CB3A-63BB-393F73E4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10B06-EDC8-08F2-A9B1-501C56F4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558A3-3B41-A481-B2F8-8FEC6E59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8465E-C8E3-C48C-AFC5-38CD696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7D27C-D198-3816-2199-A825EB17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11222-A6B2-CFF8-350C-747B8654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5D05-04DE-8900-6D5A-75119247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83C9F0-CCB8-28EE-8FD4-B1837952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C6E31-180A-88E5-CFD2-AD10A3BC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25312-B80A-7481-2FF5-11368E2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25763-55E5-0322-D941-D4C26A0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2517E-E4B2-7E77-5A07-743D2DA2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70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F6B46-8989-265F-EBD4-262106D3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B5610-145D-9FD8-9C21-E3E75176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96988-E6F4-30EE-C7E2-F01BF450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21A91-33D2-7A9C-8051-C888604A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F7859-C571-7A98-25BE-0D081306C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706" name="Picture 2" descr="1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3731" name="Picture 3" descr="13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1320.求主不要怒中</dc:title>
  <dc:creator>Yihao Zhuo</dc:creator>
  <cp:lastModifiedBy>Yihao Zhuo</cp:lastModifiedBy>
  <cp:revision>1</cp:revision>
  <dcterms:created xsi:type="dcterms:W3CDTF">2024-03-10T22:29:04Z</dcterms:created>
  <dcterms:modified xsi:type="dcterms:W3CDTF">2024-03-10T22:29:04Z</dcterms:modified>
  <dc:description>
1320求主不要怒中责备我
耶和华啊求栋不要在怒中责备
我也不要在烈怒中惩罚我耶和华啊
求栋可怜我因为我软弱耶和
华啊求栋医治我因为我的骨头发战我心
也大大的惊惶耶和华啊祢要到几时才救我
呢耶和华啊求栋转口搭救我因栋的慈爱拯救我
因为在死地无人记念祢在阴间有谁称谢祢我因
1320求主不要怒中责备我
唉哼而困乏我每夜流泪把床榻漂起
把褥子湿透我因优愁眼睛干瘩，又因我
一切的敌人眼晴昏花你们一切作摩的人，离开
我吧因为耶和华听了我哀哭的声音耶和
华听了我的恳求耶和华必收
纳我的祷告我的一切仇敌都必羞愧，
大</dc:description>
  <dc:subject>
1320qzbynzzbw
yhhaqdbyznzzb
wybyzlnzcfwyhha
qdklwywwrryh
haqdyzwywwdgtfzwx
ydddjhyhhamydjscjw
nyhhaqdzkdjwyddcazjw
ywzsdwrjnmzyjyscxmwy
1320qzbynzzbw
ahekfwmyllbctpq
brzstwyycyjgd，yyw
yqddryqhhnmyqzmdr，lk
wbywyhhtlwakdsyyh
htlwdkqyhhbs
nwddgwdyqcddbxk，
d</dc:subject>
  <cp:version>1.1</cp:version>
  <dc:language>zh-CN</dc:language>
  <cp:keywords>投影</cp:keywords>
  <cp:category>投影</cp:category>
  <cp:contentStatus>索引完成</cp:contentStatus>
</cp:coreProperties>
</file>