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7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2F352-BAD3-58BE-5C8F-50032CC60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2465CA-A74A-5ABD-3339-B77DEBADC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E43C37-2616-D027-9977-A86D5DAA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AC57-EC32-43BA-BF59-EB7AB5B2CA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B2E464-440D-D626-F2AB-E7A090C43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2126D4-7622-04D0-68D0-169879064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B8F0-A99F-4760-99FE-C8CDEDC463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46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4843F-4403-366E-CB67-56BB2B85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A04911-6C0E-5CB8-A471-EE4A96506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1B5C1A-8DCD-E986-59E9-C6B9E673F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AC57-EC32-43BA-BF59-EB7AB5B2CA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FADF4-1A66-2E9A-4CDA-64E94C1BB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DE38BE-1E12-A369-FE9D-BB862E94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B8F0-A99F-4760-99FE-C8CDEDC463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067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899710-0CE4-03B7-4A6F-2AB2D1D68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F89763-8B64-0217-21C4-0C25F63C5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59F200-0398-DA30-1189-517A8A32E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AC57-EC32-43BA-BF59-EB7AB5B2CA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7ED1EA-C055-4B34-473F-542BD7739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6FA181-6F96-7978-5EB1-5BE8949C8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B8F0-A99F-4760-99FE-C8CDEDC463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29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ACEEC-6B75-9369-9030-E6BEED5B7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92B063-F695-3AAA-7D86-245776F04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D9E7EC-16F9-82E6-DF7A-B80649993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AC57-EC32-43BA-BF59-EB7AB5B2CA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B2FF4-594E-2A4E-A96B-31ADA47A1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D17059-2316-11B4-6F91-A51C01C8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B8F0-A99F-4760-99FE-C8CDEDC463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78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D7DDD-EB34-DC6E-A8B8-2AE18E06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0461F1-4B91-28AE-1D8B-CB8DA676B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BCCB4F-B052-B764-09A0-B048437C1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AC57-EC32-43BA-BF59-EB7AB5B2CA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E07D2A-F37C-92DB-A3AD-24756CDF4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BC91C5-8C60-B6F7-E2D3-9BE18C38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B8F0-A99F-4760-99FE-C8CDEDC463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91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6A9D4-821C-1D84-E3C7-C12D994C5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967535-F0A6-53FA-B40E-621A5758E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44F62E-0834-10C8-86C5-49AC7F136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532C99-05BD-D398-115E-42B942D09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AC57-EC32-43BA-BF59-EB7AB5B2CA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86CB35-A0A3-2C5F-D4FF-98573CC1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271A9A-45B7-F686-6CCB-EE0D185E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B8F0-A99F-4760-99FE-C8CDEDC463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49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B0825-B72B-86FE-47B0-99C92E459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33BC61-B795-3F4A-A744-45DF8F444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57621B-1C7E-ED55-DCDE-51D08B897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10783B-1F14-69FC-93F4-577F684BAD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DF9093-A725-17A5-F0B8-195420E28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8E0995-EB2E-59E1-B1D4-79B6DCFE3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AC57-EC32-43BA-BF59-EB7AB5B2CA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FE793F-0B87-8345-775E-8ADBD06CA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FEA700-3C68-8ACE-38D1-3931B9F1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B8F0-A99F-4760-99FE-C8CDEDC463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64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DD800-8792-AB8C-3F3E-18C41DD5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56961F-1986-FE62-A786-8270E591F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AC57-EC32-43BA-BF59-EB7AB5B2CA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D6ED4A-D39D-514E-4A5D-95CA21C4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59ECD7-9F71-6D1C-87E3-6C293AB4A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B8F0-A99F-4760-99FE-C8CDEDC463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47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B147A0-2F90-6DE3-7D15-B744CA5C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AC57-EC32-43BA-BF59-EB7AB5B2CA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957C9A-1428-4EF3-672C-9A7F6CCB7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92A039-9D26-3709-42C9-AF2AEA2C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B8F0-A99F-4760-99FE-C8CDEDC463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3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E696C-BFB5-0BD7-E030-EAF52C540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41B01E-3CC1-317B-6ECB-849F5A85A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0F69C6-26E7-6C36-FF10-2436D9A89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105BE9-ACCC-6A6D-7F13-8F627C168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AC57-EC32-43BA-BF59-EB7AB5B2CA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76DB28-B210-1FEF-35F6-090334E7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30257B-5CED-45FB-8898-65146C62C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B8F0-A99F-4760-99FE-C8CDEDC463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28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1428F-F935-F598-18F2-181630BD2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D39F2-B943-E916-9735-4943F9C4C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B47B65-1A3D-ED5A-464B-A83C2FB71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AB396B-D21E-2A80-FE06-E7DD8AB9A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AC57-EC32-43BA-BF59-EB7AB5B2CA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667F90-C4C6-AC3F-EE4F-ED686D56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70D143-57F5-7D39-4267-110D120A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B8F0-A99F-4760-99FE-C8CDEDC463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66230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F9B5FF-7167-A61B-723B-1F615A448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1BEBD5-188F-9CF0-63F8-87EA09865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0C145-D0AD-C3CE-EF68-336FCFCD4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4AC57-EC32-43BA-BF59-EB7AB5B2CA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6E6076-5AAC-9F74-9E10-6CD8E8E8C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2D08F4-2208-6CE3-EBDB-CB177EDE9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CB8F0-A99F-4760-99FE-C8CDEDC463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45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3730" name="Picture 2" descr="13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9"/>
            <a:ext cx="912495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1321.你是我的主</dc:title>
  <dc:creator>Yihao Zhuo</dc:creator>
  <cp:lastModifiedBy>Yihao Zhuo</cp:lastModifiedBy>
  <cp:revision>1</cp:revision>
  <dcterms:created xsi:type="dcterms:W3CDTF">2024-03-10T22:29:08Z</dcterms:created>
  <dcterms:modified xsi:type="dcterms:W3CDTF">2024-03-10T22:29:08Z</dcterms:modified>
  <dc:description>
1321祢是我的主司
1栋是我的主，祢是我的主，我的好处不在祢以处
2当将你的事交托耶和华，并依靠礼池就必成就
1栋是我的主，祢是我的主，我的好处不在祢以外
2当将你的事交托耶和华，并依靠礼池就必成就</dc:description>
  <dc:subject>
1321mswdzs
1dswdz，mswdz，wdhcbzmyc
2djndsjtyhh，byklcjbcj
1dswdz，mswdz，wdhcbzmyw
2djndsjtyhh，byklcjbcj</dc:subject>
  <cp:version>1.1</cp:version>
  <dc:language>zh-CN</dc:language>
  <cp:keywords>投影</cp:keywords>
  <cp:category>投影</cp:category>
  <cp:contentStatus>索引完成</cp:contentStatus>
</cp:coreProperties>
</file>