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46A1C-04CF-0D8D-1BB3-3CDCC6099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A9D078-BC1E-4629-EA05-DC12D343C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D5B59-3B04-341F-CFE4-4370E2F5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74E52-D760-A6E0-5870-EBF2E421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4A36B-2C72-321E-69AB-8D3E68EB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ADB2F-9738-B472-756A-D9CBFD5F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62145A-9341-72A9-20BE-832C77859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F2013-BF9C-576C-A065-C3863ADF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CEEBD-033E-1926-4E51-E0FB19D7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599D3-EFD5-A044-FE67-9C82C972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85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AD5802-EDFB-097B-83A3-EEFBCA36E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61A61-BE01-2CA3-C789-B842AFD19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BEAD2-0F7D-A007-2EE8-B949D0BF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C3A46-0EB4-E204-739D-FEB8FEAF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823C5-22D8-A554-CC0D-CD476697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7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4B94F-3CE2-04B4-9CCD-BF553873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15DBB-CC14-F12A-CAAE-550A62E25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6994E-759D-7A6D-53E8-97B6C256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271D1-7354-3BA6-47E9-61044BA4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D8C51-4DC0-6310-ACFC-72B5E631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4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008D8-CB45-5841-AE65-275EBC73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D62A8-94CF-1371-4A0F-4FF00DCAE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38354-B3F1-31AC-B280-94A87EAB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1F37C-6339-8AF6-7C1C-8E3D940C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500AA-FBB1-233D-2DA7-24D13DD2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4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39D2D-E124-8906-61E6-33D27E02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94131-249E-4364-0914-E25EEED7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86E3A1-91F3-31E6-74B7-846495382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1576B-10C8-CF0E-9349-B2A32BC0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851E6-0613-FF18-11BA-66481A5A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C37C9-9275-059C-D8CA-7FB3EA12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5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792CD-4CD4-7572-6879-5A92377F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6A944-C773-0B23-8DC6-0A2F19FF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B40A47-B839-320D-7645-E7D9665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6D6658-B1E1-1CB4-E8B6-65E882B1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C9D46B-2DEC-BA1F-13B2-5FE6C3232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8F2681-A3F8-321C-4A71-10E2CBE1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5C903C-DAA6-B2AE-F826-D97BFA2C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FCB5EA-72BF-AFB9-0524-6049AB36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32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4100-1C61-3044-DDB3-D2B33AFF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07FC86-E9FA-1164-5BE0-3EBE0397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ED170C-CB86-A3C2-88EC-39976004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28BC50-B6AF-D724-2555-E3E6E86F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F4C5F6-3015-741B-47EB-AA24F55E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C4EFDE-4B3E-7E60-5A8A-CC92823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FDE40-2BF5-0844-5D95-9488E16C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0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C9CA9-0F8A-3416-2FF8-5ACFB454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A7E82-2174-56E3-FBB1-EF72817D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56077-287C-E88F-1282-572C82AED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DF39F6-CDB1-E7E3-9B91-9A300D2B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2F674-51F1-8BC1-8C16-D892DED3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F3D0C-1C6E-FF1F-80E6-C85EB6D3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1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15FA8-E7D6-4AA5-4FFE-30F303D5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54274F-F05D-CF0D-C88B-7737D6A8D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C3231-BA4A-7E51-8F48-F64EB3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852A6B-32FD-0B73-F463-3026F4A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A7CCD-7E6A-B97A-2CB9-005741C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5F9905-C882-4BEC-DD95-1A97D316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681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9F535B-17F1-B7CE-E2B0-5D05ADE5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9BFE1-EC66-4B51-4AED-2BF7E56E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5BDFD-A1E3-FDBC-15D6-4505F1463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6704-744B-4D19-85DB-101255ADED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C4D35-70FE-C77D-CE39-A1F98B77A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A633C-81CD-E433-A5BA-6FA39CBE2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1C4E-255E-44B5-8376-D21C59581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1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4754" name="Picture 2" descr="13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1322.耶和华常在我</dc:title>
  <dc:creator>Yihao Zhuo</dc:creator>
  <cp:lastModifiedBy>Yihao Zhuo</cp:lastModifiedBy>
  <cp:revision>1</cp:revision>
  <dcterms:created xsi:type="dcterms:W3CDTF">2024-03-10T22:29:12Z</dcterms:created>
  <dcterms:modified xsi:type="dcterms:W3CDTF">2024-03-10T22:29:12Z</dcterms:modified>
  <dc:description>
1322耶和华常在我右边
我将耶和华常摆在我面前，因池在我右边我便不至摇动
我将耶和华常摆在我面前，因礼在我右边我便不至摇动
因此我的心欢喜我的灵快乐我的肉身也要安然居住
我将耶和华常摆在我面前，因礼在我右边我便不至摇动</dc:description>
  <dc:subject>
1322yhhczwyb
wjyhhcbzwmq，yczwybwbbzyd
wjyhhcbzwmq，ylzwybwbbzyd
ycwdxhxwdlklwdrsyyarjz
wjyhhcbzwmq，ylzwybwbbzyd</dc:subject>
  <cp:version>1.1</cp:version>
  <dc:language>zh-CN</dc:language>
  <cp:keywords>投影</cp:keywords>
  <cp:category>投影</cp:category>
  <cp:contentStatus>索引完成</cp:contentStatus>
</cp:coreProperties>
</file>