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08E82-3B1D-A182-61DF-DF6A9012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95EEE-D174-8BDB-599B-BDF14D37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2B486-832F-99B5-64B1-EFB5EADB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BAEA4-8371-23EF-FC3C-46EB7E4F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5622C-739E-4439-5349-E1ED1550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64474-CAF5-8E6B-BFD5-A7950CAB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AB713-E93C-71DA-FE09-762AC74B5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D1E3-215A-1DA6-B48F-2D546F1D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0649A-96D0-E0F0-8EF5-3A6A88A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86FC2-0F12-16CD-31E7-47E3C97C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9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06346-E879-ED33-8E4A-C9DCCF64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20FD9-7CD6-E5A2-9F55-4C21D3D3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D9D77-0A6B-4B1D-0699-E461ECE3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C0246-8952-3538-54A6-F1266CEC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9BBDE-A308-079F-B28D-C458D48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86A61-8F45-1AD0-9BF8-833D2E9A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61451-BA12-7CC2-C550-4F091681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19C35-827F-D3BA-7028-638EBF49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82CCC-A651-B63B-DEE5-7974DFD2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1CF61-C0D8-28C0-1923-D8958A8A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69B5-8858-A68E-7137-FCBBC1E1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FC47-D4A2-DA35-D98C-11044DA2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DDD7E-0E9A-4326-652F-D94C04FA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32B85-06A6-65B9-3154-7219F05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F6789-B143-0A81-61B2-C5AD8599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2485-A2CA-3095-BE4A-95466255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0573C-0E3D-73FA-B75E-5B20F48A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22827-50C1-3E6A-F9D9-E4DE53873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69079-EBFB-541F-1302-7E9454A0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E05BE-C565-26D5-4580-2167767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C75FD-999B-FE24-26D3-7281D1B6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BC650-E52D-483D-B4CF-C2B63D83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EF51E-283C-C7FF-6576-0323C9A1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7B28C-1569-BAFD-3211-0CD9F978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08B347-A71F-D6D8-777F-1867D81D5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6D402-79F1-5127-A7EB-BDC338E3A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A31FD9-F0C6-4A14-C30C-2B176427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A52FE3-E394-1B96-8BDF-520EF049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86D19-5DE8-FC0B-832A-8B2B2377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412A0-2FC4-0786-CE5B-9F3178C6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947F9F-C433-E35B-528C-4E855BD3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FBB5C-1C97-49E1-3530-20795393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9F3C0-2ADD-CFE1-F081-7C2914CC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5BD5FF-EE87-3824-8080-0127471C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476B1B-BD9E-AD93-3B18-2D61252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7CB4BE-27C7-A465-0734-FD1A722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4D0E-782E-206A-8DE0-1CB4373A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71CD9-CDC6-8980-68AF-456F239E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A4D71-5E73-4996-2B24-B4CCF62C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648A1-99B2-1F60-8563-DF9061DE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2581A-EE31-C991-5F7C-9BDB193A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02BFC-8ADF-944D-3FC4-693EA4CA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2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3D02E-1F42-AF21-E6AA-ABE342C9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0A11F-B46A-8D5C-8EA0-E3FBA0B7E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77A75-C6A1-5EDA-338B-4455A323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58CA6-303F-A539-8AE0-D9155F27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C9716-2308-5FFF-ED50-AEE8A0E7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C7740-1813-BA6F-CBF2-0774FD61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062B2-1779-ECD2-58E1-935AD169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44884-E13B-A2BB-63BA-91DB693C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C226F-44EE-23E4-32BF-D994B1CC6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B8E6-4C5C-41C1-A11C-A64ABFA576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DA59-1AFD-3FA3-D43E-F6A7075E7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F57-AFEC-BEEF-AD77-A761E136F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90CF-68F7-493D-9F7C-A4C4A7BA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778" name="Picture 2" descr="13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6803" name="Picture 3" descr="13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1323.求主保佑我</dc:title>
  <dc:creator>Yihao Zhuo</dc:creator>
  <cp:lastModifiedBy>Yihao Zhuo</cp:lastModifiedBy>
  <cp:revision>1</cp:revision>
  <dcterms:created xsi:type="dcterms:W3CDTF">2024-03-10T22:29:16Z</dcterms:created>
  <dcterms:modified xsi:type="dcterms:W3CDTF">2024-03-10T22:29:17Z</dcterms:modified>
  <dc:description>
1323求主保佑我
耶和华啊求栋保佑我
因为我投靠祢因我投靠栋
我的心哪你普对神说祢是我的主，
我的好处不在祢以外不在祢以外
神是我产业，是我杯中的份，
1323求主保佑我
我所得的栋为我持守栋为我持守，
用绳量给我的地界座落在佳美之处
我的产业实在美好，实在美好生命的道路
祢指示我我在祢面前喜乐满足在祢面前有永</dc:description>
  <dc:subject>
1323qzbyw
yhhaqdbyw
ywwtkmywtkd
wdxnnpdssmswdz，
wdhcbzmywbzmyw
sswcy，swbzdf，
1323qzbyw
wsdddwwcsdwwcs，
yslgwddjzlzjmzc
wdcyszmh，szmhsmddl
mzswwzmmqxlmzzmmqyy</dc:subject>
  <cp:version>1.1</cp:version>
  <dc:language>zh-CN</dc:language>
  <cp:keywords>投影</cp:keywords>
  <cp:category>投影</cp:category>
  <cp:contentStatus>索引完成</cp:contentStatus>
</cp:coreProperties>
</file>