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638E2-77B0-F14B-EF95-BA6CB587B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993374-DAFF-14A8-52AD-2291D55CB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9F24B-1E4E-373B-F537-B885A6FB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438CB-6D5E-C9FB-741D-6490595D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3A972-E40E-A97C-3660-801C6703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7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B6B47-290E-02CB-37BC-EE51FAB9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A1F39D-07C4-658A-B05E-E19DB482A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0AA0C-8ED4-61C4-7141-3209E003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69CBC-5F49-7C93-6E93-1E7F1AFA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ABB98-4782-5DD0-372D-4C7E7585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55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DF89D9-490E-8C43-DC64-D94A3C030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7029DB-307E-5E0B-8C7E-488984F1D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7C6E3-1F29-1344-EDC8-98EAAD1A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9AE16-C0F8-7A56-AFD0-8FE1D698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BAF9E-B96F-E4FB-F41D-D02F5583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38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59B7E-1E07-70A3-9EDD-6E0B633D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A9E3F-02BC-36EE-8C74-7D4F1658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82DD2-E508-FB82-4036-50CCF481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66D31-B960-91C2-EE8B-29F6938E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90FF7-ED64-54D1-7D2B-1505665B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57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40EDD-7FFA-651F-DA9C-67C2E5CF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9CB5C-88A5-CA4B-08AB-B1A18027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0379F-EBDA-759C-05F5-AC9D6105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F4728-B35E-2370-8B0E-B5AC2457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4D17B-4C40-0050-A7D1-F525812D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2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8D2AA-E442-9146-ACC4-EB80879D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B99CA-F0C5-86DD-94CC-5054FE53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29BD9-A585-D92C-BA15-D715DEFFF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030A5-6679-B3FA-FA3C-64CE1575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9965A-8678-FD74-7170-D1845266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43C4A-B599-6DFF-15CC-02AAE08B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9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89F05-B0F2-28FD-2F09-15D82178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461C95-88EB-CE16-9884-02A0008A7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B131CC-BF32-824A-D36E-0D7F6BA72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8A034C-491D-09FA-6B1A-35B2448C0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0DCEFE-76E5-42A8-E3C2-884066989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98E6D7-5145-4863-B445-E30E5C34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9563CB-4DD0-5047-7A54-F8032A86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A416A9-12C5-5825-3300-05974CE3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5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40DF7-D793-D6CA-A9EB-741E40CC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AC7B4E-447B-7D29-D27F-F9903AA0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6A1B17-F6EE-00B2-CC44-E2E119DD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FF6499-ED6C-5709-5883-686DCAF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69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79E44A-4484-B4B8-1729-A75FE2AF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2BFE5B-6FAB-7B04-2B6E-3C861349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2A974F-ABBB-D548-B8E4-59A00857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74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A6B88-A742-B6D9-708B-A0D551B4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A9890-6E46-333C-95E6-F55A2F55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A4A34B-8AC6-1113-9621-1FAD5327F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DBE96-B03E-DB62-A001-E31F14F0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95E4B2-DB3F-B8E5-1847-20B47B29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CB8F5-82BB-F024-C5C1-A74F3DB3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9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7D98-D587-602F-42CA-D59678E8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BC4670-6AC4-891B-5F9A-1DF524328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FA0F92-1C84-335F-8592-06DD1CC44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393DF5-C2CF-D597-2DDE-CC07890C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67784B-AFE5-148D-8ABE-59F174B7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DB9324-049A-EF3D-1215-18ECEE5E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628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15985A-82D2-9255-C4F2-51627A5D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F83F6-D771-F15B-C153-5BA89FC80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0B839-C6A0-E993-9756-E8003A09F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A4466-0FB6-D334-8A46-0609A0F1D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ABF50-498B-D9F6-F528-D9161514F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2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7826" name="Picture 2" descr="13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1325.如鹿渴慕溪水</dc:title>
  <dc:creator>Yihao Zhuo</dc:creator>
  <cp:lastModifiedBy>Yihao Zhuo</cp:lastModifiedBy>
  <cp:revision>1</cp:revision>
  <dcterms:created xsi:type="dcterms:W3CDTF">2024-03-10T22:29:25Z</dcterms:created>
  <dcterms:modified xsi:type="dcterms:W3CDTF">2024-03-10T22:29:25Z</dcterms:modified>
  <dc:description>
1325如鹿渴慕溪水
1犹如小鹿渴慕溪水我的心灵渴慕栋
2唯有祢能满足我心祢比金银更宝贵
3栋愿成为我的朋友即使栋是尊贵君
1唯有栋是我心所求主啊我要敬拜栋
2唯有祢使我心喜乐栋是我全心所爱
3我爱祢胜过世上一切无人能与祢相比
栋是我的力量盾牌我灵唯独要向祢敬庭
唯有祢是我心所求主啊我要敬拜祢</dc:description>
  <dc:subject>
1325rlkmxs
1yrxlkmxswdxlkmd
2wymnmzwxmbjygbg
3dycwwdpyjsdszgj
1wydswxsqzawyjbd
2wymswxxldswqxsa
3wamsgssyqwrnymxb
dswdlldpwlwdyxmjt
wymswxsqzawyjbm</dc:subject>
  <cp:version>1.1</cp:version>
  <dc:language>zh-CN</dc:language>
  <cp:keywords>投影</cp:keywords>
  <cp:category>投影</cp:category>
  <cp:contentStatus>索引完成</cp:contentStatus>
</cp:coreProperties>
</file>