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F1178-4AE9-B140-D2F8-3E732040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0A4A4-E1B2-81A6-810B-7F7A68EF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3A210-1748-7E6E-5A08-25E819E7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5D232-A359-79C2-92B3-24A5F2C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D553F-88A3-C845-F80B-BB24FA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44ACD-3C0E-550C-2ED1-33D29CEB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9E7E5-F42E-6672-D55A-B1A977C9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9BF8F-8355-C2CF-73D3-4C3D60F3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5F0DD-11D4-3514-1E92-F5ECBAF9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CA072-2BF1-620C-D4C9-B9E478CC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4D98C0-59AA-40D1-2A28-4AB5D1FCD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5A895-8E99-D381-91B1-ED9B8548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1F57-25B6-061B-21C3-EC1BF2BF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63F5F-C40B-CFA5-D117-5651544A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AE743-E47C-4372-C661-B7C4601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7ACDE-B85A-6704-CEE9-A438FE62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C2FF4-C136-BD31-9FFD-A08EEFEB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219AB-DCCF-42CC-4A85-63BC5A5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0033B-0B2B-A1DD-779A-9862F191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D9057-E167-EF5D-63A2-98480D29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8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5E42-5A9C-3665-1C66-2E01C22A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BBF59-D0F0-FE0B-4DFB-F8C6D5EB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B311E-2831-62B6-0AB3-096A9BA7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A817-5215-32F6-D09F-B8E32DE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51CE0-AC66-F8C2-7C3D-638DC6E9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5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08433-3B8D-57CC-C28D-DF3BA763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750AE-8CAF-38F9-9D78-ADB553F94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35E90-7A00-3A81-2ABB-F468A52E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58AA9-6F46-4BAF-8B89-A53FE089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84E54-28EF-D819-2BD7-2F860E8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0FFB7-7E06-3D80-1F19-0BD88DF1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2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CFD12-FB78-D53B-4FC1-214EB4CB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61868-E5AF-B57A-7875-0D1789D4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BE842-3A37-125E-7476-BF87410C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1266CF-8C09-7ED1-1A56-536A8A95A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1EDAE-041B-8032-CF8D-A9448705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D79D5C-CC8E-1220-B222-72C94DC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BAF57-E404-73AE-1031-912750DC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4BDD6F-0DCC-E98E-85F0-AB2917A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7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8058-6F24-D92C-1311-12DEEF15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E8AD1-6881-1D35-0D6B-7AF017B6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31F7D-59E9-D61D-5A8F-22FF5884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DCB2B-6C5E-AB13-0AD2-D729992A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454E4-A81C-B9DD-538D-A3D841EC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53B5EB-5C99-8857-76CF-62B0585E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AC69F-3A8C-79BF-F535-1F2EA9C9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C8674-8717-B770-C45A-AB68051B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D97D6-0998-0ABE-1DB6-C01A76B5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9D918-266F-B246-9E0A-046EDADE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AAAD1-548E-ED6C-2550-14403835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5BAD0-468E-D36A-AF35-02342B6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E120A-9649-852B-0129-88486C9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0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BEDCA-E350-A2E6-629F-954402CA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5CCE1-65FC-747D-F729-C36B6AA19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87837-7B9C-106F-0210-D8F7A1FA7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6DFF2-039B-1EA8-8F79-DBC75E6E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D4E5-8E59-69BA-DD04-E475F4F0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4034C-48ED-7EF5-B494-7E623E72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07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F1702-8EC1-A367-C6EA-0990F4FD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A352F-9169-5398-8A08-7A7A5DA8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6B633-4ADF-4D1A-154D-EB0F12D75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F0F26-26E2-EEC3-2707-6D106DA23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3EF34-AEF5-5B8F-3D66-A131A097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850" name="Picture 2" descr="1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1326.耶和华是我的</dc:title>
  <dc:creator>Yihao Zhuo</dc:creator>
  <cp:lastModifiedBy>Yihao Zhuo</cp:lastModifiedBy>
  <cp:revision>1</cp:revision>
  <dcterms:created xsi:type="dcterms:W3CDTF">2024-03-10T22:29:29Z</dcterms:created>
  <dcterms:modified xsi:type="dcterms:W3CDTF">2024-03-10T22:29:29Z</dcterms:modified>
  <dc:description>
1326耶和华是我的力量
耶和华是我的力量是我盾牌我的盾牌
我心里依靠袖就得着帮助就得着帮助
所以我心我心中欢乐我必用诗歌颂赞池
池是百姓的力量又是池受膏者得救的保障
求栋拯救拯救称的百姓赐福给祢的百姓
牧养他们扶持他们直到永远</dc:description>
  <dc:subject>
1326yhhswdll
yhhswdllswdpwddp
wxlykxjdzbzjdzbz
sywxwxzhlwbysgszc
csbxdllyscsgzdjdbz
qdzjzjcdbxcfgmdbx
mytmfctmzdyy</dc:subject>
  <cp:version>1.1</cp:version>
  <dc:language>zh-CN</dc:language>
  <cp:keywords>投影</cp:keywords>
  <cp:category>投影</cp:category>
  <cp:contentStatus>索引完成</cp:contentStatus>
</cp:coreProperties>
</file>