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8F90-3063-45BB-991D-9A6D039B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A326DD-AB04-69AC-F096-F021E648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310D6-6F3A-C1F0-F528-5F1BA17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25896-45A9-0932-CCC7-7D4922D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83A03-2329-B88B-8597-4AEFE8F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9585A-B745-1365-ED57-DE52AA7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1BD2C6-7814-CD1C-0532-EC1D9B5B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C7E00-29FC-F3B0-E962-468DC87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294E-53A7-37C7-914B-00422D41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DDD29-6D1A-1E0D-7B87-F48AD3DE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31D41-5DB4-20B7-FBEB-90CCF3607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6684B-6661-B64B-6451-3D8A2BC3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44233-EB78-7AA8-AEED-3AA2D2F6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E1CEF-E46F-FDFA-839E-87884A3C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3F763-8CC5-60C2-BEA5-ACDD6773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0C2C4-E388-6874-AF6E-715BB87D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72F24-188F-55F5-98FB-604C5C28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0F61D-7A7B-DBDA-E1DC-F2120F7F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FA907-9F87-006E-DE71-24CA95B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27F9A-6903-8463-E938-9C0FD57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1E1B-3507-6962-5E02-0F2EA339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16E8B-80BA-4DE7-34D8-6AF95E2F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8D0B8-2EC5-12FA-467A-FE16EAFE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291D8-04ED-396B-D09E-CCBAAA3F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80A1E-57BB-2ECD-1E30-0D124892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5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4670B-4937-B2DE-94C0-19AC2C61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5883C-694C-3EAF-83C3-27F735FA6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83553-DCE8-8C6A-CB8B-46431BAB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59F41-4DA1-6A92-BADC-ED10D45D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B70DB-545F-ABB7-BB8E-F8CF9BE1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57F02-3060-0977-509C-E40CB6B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3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CC86D-271A-A858-07AD-23E29E0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982D6-BEED-E8B2-5CCE-776A3610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0FE58-729C-F714-0633-00C90859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BC17C-6BF4-CDA7-8DBB-CBD44F65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7711BC-5993-0991-6A7E-9A2C5272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DE9EC5-EAFB-811E-0475-59A1766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41CC6-E0E0-81EE-B43D-4A2CB81D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F62C2-455E-B289-9D8D-54F1A793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FDB00-1EEB-7E1D-4E8B-F40A7BB6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89D333-569E-63EB-D1B5-3EB742C4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01BBD-A2D0-469B-EAAF-6CF6550C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B4750-A610-77EC-757E-1F21782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7BA70A-9907-EE9D-477F-3531404B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75FF0D-6FEE-76B2-59B7-8634415C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5F074-4F04-E93A-0449-9A4806EE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AA1EB-73C6-7048-DD28-C7DF730F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780C3-2D5E-4569-AE3D-49C2D439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71304-0435-BC1F-A196-9E14A760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3F2B2-FB6B-5542-8D19-E337BC4F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93823-C4B1-5DC9-140F-0B124B5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69213-FA20-1DAD-8C47-2A0DB042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7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B273-7D62-E7A3-8A17-CBA8BB15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56E62-8805-1FBF-888C-CC5B0B3D9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A5829-4F0C-D99D-FA2E-D5A503CC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95A92-6E35-DC2C-776C-37482751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CA638-DA8A-47E0-130F-4B607170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3FB08-D66C-C67C-B667-8A4B0A3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990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8E1AD9-82F5-A1C6-129D-5CA1B9E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9AA27-74A7-B010-7C07-02A07D2D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B841F-3AFA-5D30-E5D1-5F1A6AF0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BD2A-85F5-47D1-A1AA-FEA482E0AC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97663-B3F0-DC87-A770-6103DEAB2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0EAE7-58E2-FED5-9DC2-8F93E02B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B3F1-88C6-4467-8E4F-7E0B7FB70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874" name="Picture 2" descr="1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1327.祂的怒气</dc:title>
  <dc:creator>Yihao Zhuo</dc:creator>
  <cp:lastModifiedBy>Yihao Zhuo</cp:lastModifiedBy>
  <cp:revision>1</cp:revision>
  <dcterms:created xsi:type="dcterms:W3CDTF">2024-03-10T22:29:32Z</dcterms:created>
  <dcterms:modified xsi:type="dcterms:W3CDTF">2024-03-10T22:29:32Z</dcterms:modified>
  <dc:description>
1327地的怒气司
池的怒气不过是转眼之间礼的恩典乃是一生之久
一宿虽然有哭立早晨便必欢呼</dc:description>
  <dc:subject>
1327ddnqs
cdnqbgszyzjldednsyszj
yxsryklzcbbhh</dc:subject>
  <cp:version>1.1</cp:version>
  <dc:language>zh-CN</dc:language>
  <cp:keywords>投影</cp:keywords>
  <cp:category>投影</cp:category>
  <cp:contentStatus>索引完成</cp:contentStatus>
</cp:coreProperties>
</file>