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28739-43B4-9718-FD84-49C24F131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0EB316-6155-DE2A-BA4C-4B43FF767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C7E86-112F-7F69-BFB8-031B088E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A16A-14DB-4FB5-A7B7-73FD081F9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609FA-7BEB-E57F-396F-B7B96887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D39FE-E4EE-5424-EC36-4E8C00E0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66F-4053-47D2-8FED-0AE04D912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03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E3771-510C-1D71-5DD7-C412245F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A64384-3BCC-B76A-4206-D6BA08E20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36F56A-A020-3D1D-7680-D374F7EA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A16A-14DB-4FB5-A7B7-73FD081F9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FCDE6-602D-AE45-0CD9-0792757A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F80C6F-6271-9CA8-FC4F-5BBB17E2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66F-4053-47D2-8FED-0AE04D912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2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A2AF11-0CB1-C15A-20C2-515C3F442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2DF52F-2CC8-6E47-29FE-4E02A0342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36DF2-2EB1-A91F-19A9-09DBE4BB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A16A-14DB-4FB5-A7B7-73FD081F9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6B4FC-C7EA-C1E0-38AA-6FBFB5CC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0B28E-B8B9-BA18-0F02-DBEEC75A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66F-4053-47D2-8FED-0AE04D912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48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4E32A-E401-666C-4310-5391316C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F391B-509A-5922-2D13-0BBFA11CD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1BEAB-85EE-4460-AF4C-251623BB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A16A-14DB-4FB5-A7B7-73FD081F9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5427C-0D47-6CA3-DE06-BECFB153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1CA1D-E2C2-14E5-1AC7-A310D5AE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66F-4053-47D2-8FED-0AE04D912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6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03C84-72D7-8415-3C3D-E7DB3784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97B6FE-6E8C-64A5-22F3-31A67F310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3EA03-AA98-9286-AA59-9A82FE42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A16A-14DB-4FB5-A7B7-73FD081F9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7BF4D-D0D6-4742-D0F9-E049A458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36EA0-F4E0-442D-DFB2-D58292BE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66F-4053-47D2-8FED-0AE04D912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ABA4E-296A-4991-F7E7-4DFADDD8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96756-8DC5-D8B2-88E7-32A98475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19619D-AFA0-7044-0FCE-268699C2B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55E73-5753-883C-EF48-3F00EF2D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A16A-14DB-4FB5-A7B7-73FD081F9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D16BAD-6AEF-929B-5E37-7266469B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92671B-8AC9-87FE-7D99-E4056171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66F-4053-47D2-8FED-0AE04D912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0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589B9-DF4F-2A08-C45A-3316031B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E0A010-BD6B-C49B-158B-B035BFFFF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0AED14-5468-8A1B-AA00-1FD30ED47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82D563-A482-EC90-7779-614BC9664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E40CF-0580-9EA1-C80A-057AE8606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6B9B01-B06B-76C1-9695-269DA91D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A16A-14DB-4FB5-A7B7-73FD081F9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64295B-4FC2-8E08-2C96-2BB8FC93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BBC4D7-734E-A41E-8872-EE9091DD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66F-4053-47D2-8FED-0AE04D912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40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63B3F-EE46-C465-608A-5586F972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9558E3-76A2-EF9D-7964-0748FA28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A16A-14DB-4FB5-A7B7-73FD081F9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BA4075-297F-64F5-0676-F76B1440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C24138-4C81-CD6F-2222-128EB49C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66F-4053-47D2-8FED-0AE04D912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68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2FBBF4-B25D-DE09-3D48-0A2F0A9E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A16A-14DB-4FB5-A7B7-73FD081F9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C581F1-1E38-833B-114B-5133D8CA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898918-F2F0-9DEF-A5E9-4B2106FB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66F-4053-47D2-8FED-0AE04D912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10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3EC98-1D13-1ED6-BBB6-15773331E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8F61D-AD4A-34DE-2B1D-1EE5759A2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2A7003-1535-083F-710D-986B0978C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11F611-F411-152B-AB31-039177AC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A16A-14DB-4FB5-A7B7-73FD081F9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4AC4A3-FF8A-BC4D-7919-39224A01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193457-C662-62C4-86AA-51877B98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66F-4053-47D2-8FED-0AE04D912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0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F4DE2-9931-7299-9E1E-81DE0B36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A314AB-F2C8-DD47-ED01-42AA9FFD9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46347F-9D4C-549B-754D-7F104C1D2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F9D05E-657B-5DA0-7CF9-51D3B1DA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A16A-14DB-4FB5-A7B7-73FD081F9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74B95A-FEB3-E42A-FF63-C668FFF7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5B0A36-DE92-BC90-CCA8-D1D97018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F66F-4053-47D2-8FED-0AE04D912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652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45BB62-5936-C107-6263-A3814296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AD7508-F2D1-BA5F-4639-BA6F3CA83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70CC0-10D8-AF2B-319F-C3BC0246B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FA16A-14DB-4FB5-A7B7-73FD081F9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FE40A-F2D6-13F0-B2B1-4A6FC7A47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370D5-CA8C-9AF9-B542-40EE180BD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6F66F-4053-47D2-8FED-0AE04D912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66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946" name="Picture 2" descr="13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3971" name="Picture 3" descr="133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63972" name="Picture 4" descr="1330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6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1330.耶和华你的慈</dc:title>
  <dc:creator>Yihao Zhuo</dc:creator>
  <cp:lastModifiedBy>Yihao Zhuo</cp:lastModifiedBy>
  <cp:revision>1</cp:revision>
  <dcterms:created xsi:type="dcterms:W3CDTF">2024-03-10T22:29:45Z</dcterms:created>
  <dcterms:modified xsi:type="dcterms:W3CDTF">2024-03-10T22:29:45Z</dcterms:modified>
  <dc:description>
1330耶和华祢的慈爱
耶和华啊耶和华
祢的慈爱上及上及诸天，
祢的信实达到管苍
祢的公义好像高山好像高
祢的判断如同深渊
耶和华啊人民牲畜祢都救护祢都救
1330耶和华祢的慈爱
祢的慈爱何其何其宝贵
世人投靠在祢翅膀的荫下
他们必因栋殿里的肥甘殿里的肥甘，
得以饱足得以饱足
祢也必叫他们喝栋乐河的水，乐河的
水因为因为
在祢那里有生命，生命的源头，
在祢的光中，我门必得见光
1330耶和华祢的慈爱
愿栋常施慈爱给认识祢的人，
常以公义待心里正直的人
不容骄做人的脚践踏我，
不容凶恶人的手赶逐我
在那里</dc:description>
  <dc:subject>
1330yhhmdca
yhhayhh
mdcasjsjzt，
mdxsddgc
mdgyhxgshxg
mdpdrtsy
yhharmscmdjhmdj
1330yhhmdca
mdcahqhqbg
srtkzmcbdyx
tmbyddldfgdldfg，
dybzdybz
mybjtmhdlhds，lhd
sywyw
zmnlysm，smdyt，
zmdgz，wmbdjg
1330yhhmdca
ydcscagrsmdr，
cygydxlzzdr
brjzrdjjtw，
brxerdsgzw
znl</dc:subject>
  <cp:version>1.1</cp:version>
  <dc:language>zh-CN</dc:language>
  <cp:keywords>投影</cp:keywords>
  <cp:category>投影</cp:category>
  <cp:contentStatus>索引完成</cp:contentStatus>
</cp:coreProperties>
</file>