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268F2-9E79-5B35-928F-FC154C70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59DA3D-608C-CCDA-1295-62FAFF4CB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5AE65-249D-9C2F-DE1E-E5875BA7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53F8-2029-4A69-B7ED-BC990035C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FA11C-33F3-8FC9-521F-178F2DD7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D402A-0E03-B68D-6C28-950B2311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12B-9DC3-4A11-95E0-6DB84A519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81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7ECFF-A3DD-13F6-D237-0D2625DA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F8720D-199B-66C4-98F4-9E07C6AC6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26914-4841-8BA9-CD6F-566943BF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53F8-2029-4A69-B7ED-BC990035C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5F78D-4A3B-350D-39AF-E0A2FDDA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CB6AC-60C4-9F65-7C26-02793E50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12B-9DC3-4A11-95E0-6DB84A519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10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8A338F-088E-8BA2-28A3-EC484D2B4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AC6B12-9307-29F1-75BE-CD26B91D9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6F4CA-100E-98FC-0EF5-2F62E98D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53F8-2029-4A69-B7ED-BC990035C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87975-0030-427E-5384-1BE5D145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0BD94-CD7A-7B71-3550-83742FEF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12B-9DC3-4A11-95E0-6DB84A519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3AADB-AAD3-EA4C-DA45-53C6830B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AF2C5-7000-4E25-58E8-C2F267F4D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AD4FF-AA51-F64C-D986-0B7F60C2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53F8-2029-4A69-B7ED-BC990035C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C6A6A7-564F-9235-E4C3-E66BB448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EE8E3-9958-4E41-7203-1993C91A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12B-9DC3-4A11-95E0-6DB84A519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33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F489B-FE16-64C5-AC2E-CC802986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6EF621-AA2B-B7FA-C8EC-2CBA711EE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715FD-A2DA-F4BA-F11D-75253990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53F8-2029-4A69-B7ED-BC990035C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B8186-1B81-64CD-30C0-85C15929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B7D2C-9315-26F2-ED77-161B0211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12B-9DC3-4A11-95E0-6DB84A519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74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DD93C-5562-9AEA-F51D-F476143A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1750C-8037-1978-AB4A-8F00C48B9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3F8E41-4858-4F78-3E67-DB6450431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BE8632-0C78-FA7B-CA24-465A22D7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53F8-2029-4A69-B7ED-BC990035C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6E1768-BEFD-D9E2-9A9C-11B8ECD0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BC1209-60C6-F1FE-0DE5-1777FB80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12B-9DC3-4A11-95E0-6DB84A519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02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CAF9F-3C85-F85D-7F94-6E726A37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57AD83-3824-2794-E8CD-A16AF89A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9B0EB5-2B69-31C8-A1AB-BA7722952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276198-60ED-4C8B-9004-92C6CC2B0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926C01-9C34-D960-1A62-83B139554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0B95A4-991C-43DD-7CF6-EB16377B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53F8-2029-4A69-B7ED-BC990035C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D5C3B8-DEAC-0466-4C85-196535D5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DE520D-AC7F-511A-FCDD-7E1949AB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12B-9DC3-4A11-95E0-6DB84A519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16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01A5E-9EC1-6BC7-2AD5-6C3E10FF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B0EC02-3BDC-FF40-7B90-D9335B26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53F8-2029-4A69-B7ED-BC990035C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40CC8A-EA0D-F609-0BBE-2536C780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1A12D4-CE1B-1115-5D56-1C1C7BD3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12B-9DC3-4A11-95E0-6DB84A519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57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E33FB7-8387-0F6E-2C53-5BDD0050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53F8-2029-4A69-B7ED-BC990035C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E0F2A3-6B56-5372-A5E5-C629AAE2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9494E9-9385-A708-8EC6-742497B9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12B-9DC3-4A11-95E0-6DB84A519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13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3F433-6F2C-8C4E-5CCB-460D904E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EE7FE-616F-E54B-3AC7-5CEEEBEA5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5847A4-CD84-57EC-EBEA-166808ECF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948E26-9C6E-06AF-5511-3324CC6A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53F8-2029-4A69-B7ED-BC990035C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87D1FC-EFE4-0DDB-7098-A89CDDAD0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67FC0E-4EFD-2CF6-5921-9B3815A5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12B-9DC3-4A11-95E0-6DB84A519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38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5AE5D-8CC1-4A0A-EA58-000816501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3FE102-55F7-EEC8-FCE7-F4DD7A819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1C5529-C808-3DD6-C2D4-314EAE527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2DBB20-662C-77E7-FE66-2E57EB62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53F8-2029-4A69-B7ED-BC990035C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62A4DF-A48E-E33A-C849-91F9FA19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4E337E-B5F3-9164-289C-344912F2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12B-9DC3-4A11-95E0-6DB84A519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14700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7DE0CE-E71F-2DC3-FBB9-EA4EA4D9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0CB5E2-662C-F3DC-8D1C-48729AB20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7C69E-3567-0FC7-2A79-B4BB77563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353F8-2029-4A69-B7ED-BC990035C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781EA-1441-688E-2B53-48B6433A8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B836A-6848-8A78-A532-9C46CD58B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D12B-9DC3-4A11-95E0-6DB84A519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38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3970" name="Picture 2" descr="13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1331.你当默默无声</dc:title>
  <dc:creator>Yihao Zhuo</dc:creator>
  <cp:lastModifiedBy>Yihao Zhuo</cp:lastModifiedBy>
  <cp:revision>1</cp:revision>
  <dcterms:created xsi:type="dcterms:W3CDTF">2024-03-10T22:29:50Z</dcterms:created>
  <dcterms:modified xsi:type="dcterms:W3CDTF">2024-03-10T22:29:50Z</dcterms:modified>
  <dc:description>
1331你当默默无声
1我的心哪，你当默默无声，
2惟独池是，池是我的磐石，
1专等候神，专等候神专等候神
2我的拯救，我的拯救我的拯救
1因为我的盼望，是从袍而来，
2地是我的高台，我必不动摇，
1因为我的盼望，是从池而来
2池是我的高台，我必不动摇</dc:description>
  <dc:subject>
1331ndmmws
1wdxn，ndmmws，
2wdcs，cswdps，
1zdhs，zdhszdhs
2wdzj，wdzjwdzj
1ywwdpw，scpel，
2dswdgt，wbbdy，
1ywwdpw，sccel
2cswdgt，wbbdy</dc:subject>
  <cp:version>1.1</cp:version>
  <dc:language>zh-CN</dc:language>
  <cp:keywords>投影</cp:keywords>
  <cp:category>投影</cp:category>
  <cp:contentStatus>索引完成</cp:contentStatus>
</cp:coreProperties>
</file>