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077DF-A7C7-7674-DDAB-DABCA3F5A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67E73F-BD9F-B8C9-4D4D-F2B3081DD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C1AF0-99A4-DFC2-562A-179CCCF5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C3C3-15A7-4D3E-B504-79CF41ECB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061BF-2E3B-EEB0-2D25-D3C65C56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333AE-CF11-2B4E-9143-0D88E813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9044-F750-4200-AE10-1B16BC99F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48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69E48-83CD-DB88-8F0F-3A96A5A6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258838-4C27-FF8C-6146-77AE311F3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99AAD8-0D28-5519-3AD4-BE897715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C3C3-15A7-4D3E-B504-79CF41ECB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90062-773A-B8D7-3FC5-6D2DD38A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26001-99E3-1CDB-18A9-F36B64E7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9044-F750-4200-AE10-1B16BC99F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2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6B6192-517F-70B7-7969-9E026FCEF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73CA9D-14DD-6664-9635-887DB44F6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8D320-7F2B-3B76-FF38-40AFB3C3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C3C3-15A7-4D3E-B504-79CF41ECB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1825B-8813-63CB-E3C2-49CAC26A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056DA-A9B7-0429-DD5A-D473C203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9044-F750-4200-AE10-1B16BC99F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1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C6C21-FD4B-7ADD-C526-199E692A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818AD-4EEA-C2A6-7191-CD0383DC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3E231-2514-9C4B-D573-F64E9B1D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C3C3-15A7-4D3E-B504-79CF41ECB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40311-FC0D-DB19-EE8B-C0EC31E0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5839D-F053-79AE-E00C-5D7A4327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9044-F750-4200-AE10-1B16BC99F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31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E96DC-AE6A-C74F-EE87-309EBF4D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7462C-55D2-AB05-7133-1A60F4B62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A80C5-CA44-DB33-CB14-3CFF640E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C3C3-15A7-4D3E-B504-79CF41ECB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01578-6BC4-3F17-B03B-534684D7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9EF3D-57A8-44D5-AEB7-413EAE20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9044-F750-4200-AE10-1B16BC99F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9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7E69C-D921-492F-8993-1892C41C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0BE67-CBB8-2E5F-DE7C-444B53A3F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D3B708-C1C3-D4E3-A596-82EEB46EA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AF883E-6856-3D31-E076-4713CBC3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C3C3-15A7-4D3E-B504-79CF41ECB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052F9-218B-97B8-6C04-C83EE202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992150-FD28-DFC7-879F-BB4DF9D7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9044-F750-4200-AE10-1B16BC99F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30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3E278-E4B5-6AE0-76A5-1D143177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05202-21C8-B9BF-1BF6-39930DDB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A8F1FE-7B93-3521-FEB1-9CADD15D8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0CE561-7A0E-9B26-0CA1-5E13CAB86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1E0477-746F-FE4B-52A5-75C28011D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37CCAB-4E98-65CF-AF82-B8D82F65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C3C3-15A7-4D3E-B504-79CF41ECB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43F908-0F8A-DE80-1689-71B0A442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EB948E-0004-72B2-7F0E-AFE57203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9044-F750-4200-AE10-1B16BC99F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6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1601D-F22A-2C92-9EBE-07FD245B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65FE6C-6AFF-922F-563B-67AEA9E1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C3C3-15A7-4D3E-B504-79CF41ECB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D218C5-E500-88AB-7529-64D4FD4D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6999EB-64D9-CEE4-8CA6-32D1D74E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9044-F750-4200-AE10-1B16BC99F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55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7BAFB-063F-0484-47BD-7D6E13B6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C3C3-15A7-4D3E-B504-79CF41ECB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049F49-8149-A65D-997B-BA6A47F4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6713DA-77EC-E137-8DFD-D1E310C4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9044-F750-4200-AE10-1B16BC99F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9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57FF3-1977-FFF5-1B11-245EB0C3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1F5FB-95AE-0C6C-A1A3-A884DC335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AAE98E-C850-23C3-ACB8-6663F2558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748E65-4962-E102-12B6-69115CA5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C3C3-15A7-4D3E-B504-79CF41ECB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5F7B2-D088-35A4-54D7-101761B4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0B7F69-A414-5F5D-D9FA-FF0AE72F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9044-F750-4200-AE10-1B16BC99F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3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DD9B4-E0BD-ACEF-72EE-4F5E0DEE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8E3530-0800-D419-4FEF-987A8F5EC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608CAD-F133-9FE6-4FF0-CD252742B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24EF59-8D33-112B-BDB6-CF0B195C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C3C3-15A7-4D3E-B504-79CF41ECB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93DC9A-ADEB-5D34-2A18-F565733E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9F9CB4-5922-A020-A4E5-9A1355C5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9044-F750-4200-AE10-1B16BC99F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303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AF5EFD-EC80-C50E-F121-126004C5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0C686-4D86-269C-FA6B-BC7EBB9F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A7936-F691-98F5-A8A0-AF9CC9A25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FC3C3-15A7-4D3E-B504-79CF41ECBB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A39C3-5BAD-5FE6-5A58-41F7E1972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6D123-B41F-6A0A-931F-775B965AB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79044-F750-4200-AE10-1B16BC99F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7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4994" name="Picture 2" descr="13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1332.我所遭遇的是</dc:title>
  <dc:creator>Yihao Zhuo</dc:creator>
  <cp:lastModifiedBy>Yihao Zhuo</cp:lastModifiedBy>
  <cp:revision>1</cp:revision>
  <dcterms:created xsi:type="dcterms:W3CDTF">2024-03-10T22:29:54Z</dcterms:created>
  <dcterms:modified xsi:type="dcterms:W3CDTF">2024-03-10T22:29:54Z</dcterms:modified>
  <dc:description>
1332我所遣遇的是出于神
我所遭遇的是出于祢我就默然不语
主哪如今我等什么呢我的指望在乎祢</dc:description>
  <dc:subject>
1332wsqydscys
wszydscymwjmrby
znrjwdsmnwdzwzhm</dc:subject>
  <cp:version>1.1</cp:version>
  <dc:language>zh-CN</dc:language>
  <cp:keywords>投影</cp:keywords>
  <cp:category>投影</cp:category>
  <cp:contentStatus>索引完成</cp:contentStatus>
</cp:coreProperties>
</file>