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6E9E-BB05-74D6-248A-C4565A43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11E74-E101-9F83-5491-FD5D76E1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266C8-7BFB-4143-C4AF-6C080B44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AFD02-901E-C58E-E179-F5518EC0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019FD-54C6-6B89-4A6E-048F3E3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00C5B-4741-0CE5-44E8-C97DC7BA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DBFEC-F59F-86E4-DF9C-303A3D9B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E3A56-5497-A3E8-A174-86A2C3A2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F4E5E-A42E-0128-A54F-A06AE95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F74E-3CF3-BBF5-043F-4A524211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B082E4-6B67-E2CE-61B4-BBB512E6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891D4-255E-0CF9-495D-DB08D68CB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91FEF-4BC8-F967-D9EE-A109F8B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6F871-F2FF-9D22-E32A-4CFF3D36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E049-D464-EC0A-88E8-34E4FD6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C780D-BEE2-1297-35EF-ED62FCD9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419-720C-0D0C-0594-416016C4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47F40-987C-D105-8A82-B33EA55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C5CA-9E7C-8FBA-AE73-A96BCDC0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522F3-A528-9C73-6DE7-FC17F51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1D62-2A60-8EE1-709E-9B20CD68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57877-1E78-0E80-B013-AF6DE4E6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38DC-41D1-AFC2-E845-0C2482F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949DE-64B4-985F-8602-BFF2CB3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6321D-EF28-FC03-E52B-FEBADB41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B59A5-DF30-A762-BAFC-4E3E1F9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A85FF-5A86-2CA9-3070-692CD182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6B9A1-D4DE-D0BA-5F32-DDFDABD7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0E509-44E9-2C23-12C4-AFCE4D5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FF5D6-747B-3F9A-AEAD-75673944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E77B7-FA0A-9ABB-9FC8-30E80756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4B72-7E27-0E30-DA80-9BBC688E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C12F6-DFBC-ABC4-B295-0BAB7FD1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BE612-2CE6-C522-28B0-6EB83826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C24FD-C372-3D55-552D-F67FAEBE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0B6A2-71C7-EF53-9AA3-901925E7A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B36D1-5832-5197-FDC9-7B09936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D5711-64E7-CA54-D7E5-8D4B0EA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A4EDC-778C-C316-225A-46D824D2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74B7E-2320-B0AE-13D2-EA11FF12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4773D-FD04-CEB7-FF0E-2D4D5E2C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A1C5F-3097-A733-4497-40633A07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8850E-FAF5-1B5F-62E0-F93BB18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8B1AB-515B-EAE6-1573-632C7F23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84DEA-E086-B8F3-F2C2-B5135FF9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0FBB4-77A9-37F2-F56F-928A4258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5083-C4C7-3903-2976-433A1FB0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619FC-EAE8-601C-F2C5-6920AED1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0612B-B83D-6A15-6027-AA6071CB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384D7-1A01-0CAD-0959-4316EB6D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BFCE0-2667-BB28-7375-2408FC92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2B6B0-7871-475A-3F4A-BE7422E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0B33-9743-0B00-2693-17D9A8DB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9981E-C0CC-CE20-5ED0-2B74F07B4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A87B1-1BD9-751E-56B8-27268499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EFC5A-1D09-2529-D2DF-2C55827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459E8-D077-64D1-B8DE-C9C6636B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5E8B0-6EDD-2A92-DB89-61F6B612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58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CA5AD-027C-8BE1-C9DB-B4A7B6DC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E4634-3E7F-A44B-09CF-86F1DA76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A593-FA8B-4E5F-AA40-AA399DC8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A4E0-3855-4231-87DA-C1656B894F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E02B8-EB3B-F587-A9C5-24B4DEE8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8D5E7-1E73-91B0-C50C-DD19F1BB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A342-36EA-45EA-BD66-35F0CE0C1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018" name="Picture 2" descr="133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44451"/>
            <a:ext cx="90709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1333.主是避难所</dc:title>
  <dc:creator>Yihao Zhuo</dc:creator>
  <cp:lastModifiedBy>Yihao Zhuo</cp:lastModifiedBy>
  <cp:revision>1</cp:revision>
  <dcterms:created xsi:type="dcterms:W3CDTF">2024-03-10T22:29:58Z</dcterms:created>
  <dcterms:modified xsi:type="dcterms:W3CDTF">2024-03-10T22:29:58Z</dcterms:modified>
  <dc:description>
1333主是避难所
1主是我力量我力量主是患难中力量
2主是避难所我避难所主是坚固避难所
1主是我费助我帮助，唯主是我帮助，
2主是我力量我帮助，唯主是避难所
大地虽会改变高山虽会摇动，
大海翻腾大浪额扎但我们却不害怕
主是我力量主是我帮助，主是我力量</dc:description>
  <dc:subject>
1333zsbns
1zswllwllzshnzll
2zsbnswbnszsjgbns
1zswfzwbz，wzswbz，
2zswllwbz，wzsbns
ddshgbgsshyd，
dhftdlezdwmqbhp
zswllzswbz，zswll</dc:subject>
  <cp:version>1.1</cp:version>
  <dc:language>zh-CN</dc:language>
  <cp:keywords>投影</cp:keywords>
  <cp:category>投影</cp:category>
  <cp:contentStatus>索引完成</cp:contentStatus>
</cp:coreProperties>
</file>